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60" r:id="rId7"/>
    <p:sldId id="261" r:id="rId8"/>
    <p:sldId id="262" r:id="rId9"/>
    <p:sldId id="263" r:id="rId10"/>
    <p:sldId id="264" r:id="rId11"/>
    <p:sldId id="265" r:id="rId12"/>
    <p:sldId id="271" r:id="rId13"/>
    <p:sldId id="272" r:id="rId14"/>
    <p:sldId id="273" r:id="rId15"/>
    <p:sldId id="267" r:id="rId16"/>
    <p:sldId id="268" r:id="rId17"/>
    <p:sldId id="269" r:id="rId18"/>
    <p:sldId id="275" r:id="rId19"/>
    <p:sldId id="270" r:id="rId20"/>
    <p:sldId id="274" r:id="rId21"/>
  </p:sldIdLst>
  <p:sldSz cx="12192000" cy="6858000"/>
  <p:notesSz cx="7772400" cy="100584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6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BR" sz="1800" b="0" strike="noStrike" spc="-1">
              <a:solidFill>
                <a:srgbClr val="000000"/>
              </a:solidFill>
              <a:latin typeface="Calibri"/>
            </a:endParaRPr>
          </a:p>
        </p:txBody>
      </p:sp>
      <p:sp>
        <p:nvSpPr>
          <p:cNvPr id="27" name="PlaceHolder 2"/>
          <p:cNvSpPr>
            <a:spLocks noGrp="1"/>
          </p:cNvSpPr>
          <p:nvPr>
            <p:ph type="body"/>
          </p:nvPr>
        </p:nvSpPr>
        <p:spPr>
          <a:xfrm>
            <a:off x="401760" y="196920"/>
            <a:ext cx="4535280" cy="146520"/>
          </a:xfrm>
          <a:prstGeom prst="rect">
            <a:avLst/>
          </a:prstGeom>
        </p:spPr>
        <p:txBody>
          <a:bodyPr lIns="0" tIns="0" rIns="0" bIns="0">
            <a:normAutofit fontScale="30000"/>
          </a:bodyPr>
          <a:lstStyle/>
          <a:p>
            <a:endParaRPr lang="pt-BR" sz="2800" b="0" strike="noStrike" spc="-1">
              <a:solidFill>
                <a:srgbClr val="000000"/>
              </a:solidFill>
              <a:latin typeface="Calibri"/>
            </a:endParaRPr>
          </a:p>
        </p:txBody>
      </p:sp>
      <p:sp>
        <p:nvSpPr>
          <p:cNvPr id="28" name="PlaceHolder 3"/>
          <p:cNvSpPr>
            <a:spLocks noGrp="1"/>
          </p:cNvSpPr>
          <p:nvPr>
            <p:ph type="body"/>
          </p:nvPr>
        </p:nvSpPr>
        <p:spPr>
          <a:xfrm>
            <a:off x="401760" y="357840"/>
            <a:ext cx="4535280" cy="146520"/>
          </a:xfrm>
          <a:prstGeom prst="rect">
            <a:avLst/>
          </a:prstGeom>
        </p:spPr>
        <p:txBody>
          <a:bodyPr lIns="0" tIns="0" rIns="0" bIns="0">
            <a:normAutofit fontScale="30000"/>
          </a:bodyPr>
          <a:lstStyle/>
          <a:p>
            <a:endParaRPr lang="pt-BR" sz="28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BR" sz="1800" b="0" strike="noStrike" spc="-1">
              <a:solidFill>
                <a:srgbClr val="000000"/>
              </a:solidFill>
              <a:latin typeface="Calibri"/>
            </a:endParaRPr>
          </a:p>
        </p:txBody>
      </p:sp>
      <p:sp>
        <p:nvSpPr>
          <p:cNvPr id="30" name="PlaceHolder 2"/>
          <p:cNvSpPr>
            <a:spLocks noGrp="1"/>
          </p:cNvSpPr>
          <p:nvPr>
            <p:ph type="body"/>
          </p:nvPr>
        </p:nvSpPr>
        <p:spPr>
          <a:xfrm>
            <a:off x="401760" y="196920"/>
            <a:ext cx="2212920" cy="146520"/>
          </a:xfrm>
          <a:prstGeom prst="rect">
            <a:avLst/>
          </a:prstGeom>
        </p:spPr>
        <p:txBody>
          <a:bodyPr lIns="0" tIns="0" rIns="0" bIns="0">
            <a:normAutofit fontScale="5000"/>
          </a:bodyPr>
          <a:lstStyle/>
          <a:p>
            <a:endParaRPr lang="pt-BR" sz="2800" b="0" strike="noStrike" spc="-1">
              <a:solidFill>
                <a:srgbClr val="000000"/>
              </a:solidFill>
              <a:latin typeface="Calibri"/>
            </a:endParaRPr>
          </a:p>
        </p:txBody>
      </p:sp>
      <p:sp>
        <p:nvSpPr>
          <p:cNvPr id="31" name="PlaceHolder 3"/>
          <p:cNvSpPr>
            <a:spLocks noGrp="1"/>
          </p:cNvSpPr>
          <p:nvPr>
            <p:ph type="body"/>
          </p:nvPr>
        </p:nvSpPr>
        <p:spPr>
          <a:xfrm>
            <a:off x="2725560" y="196920"/>
            <a:ext cx="2212920" cy="146520"/>
          </a:xfrm>
          <a:prstGeom prst="rect">
            <a:avLst/>
          </a:prstGeom>
        </p:spPr>
        <p:txBody>
          <a:bodyPr lIns="0" tIns="0" rIns="0" bIns="0">
            <a:normAutofit fontScale="5000"/>
          </a:bodyPr>
          <a:lstStyle/>
          <a:p>
            <a:endParaRPr lang="pt-BR" sz="2800" b="0" strike="noStrike" spc="-1">
              <a:solidFill>
                <a:srgbClr val="000000"/>
              </a:solidFill>
              <a:latin typeface="Calibri"/>
            </a:endParaRPr>
          </a:p>
        </p:txBody>
      </p:sp>
      <p:sp>
        <p:nvSpPr>
          <p:cNvPr id="32" name="PlaceHolder 4"/>
          <p:cNvSpPr>
            <a:spLocks noGrp="1"/>
          </p:cNvSpPr>
          <p:nvPr>
            <p:ph type="body"/>
          </p:nvPr>
        </p:nvSpPr>
        <p:spPr>
          <a:xfrm>
            <a:off x="401760" y="357840"/>
            <a:ext cx="2212920" cy="146520"/>
          </a:xfrm>
          <a:prstGeom prst="rect">
            <a:avLst/>
          </a:prstGeom>
        </p:spPr>
        <p:txBody>
          <a:bodyPr lIns="0" tIns="0" rIns="0" bIns="0">
            <a:normAutofit fontScale="5000"/>
          </a:bodyPr>
          <a:lstStyle/>
          <a:p>
            <a:endParaRPr lang="pt-BR" sz="2800" b="0" strike="noStrike" spc="-1">
              <a:solidFill>
                <a:srgbClr val="000000"/>
              </a:solidFill>
              <a:latin typeface="Calibri"/>
            </a:endParaRPr>
          </a:p>
        </p:txBody>
      </p:sp>
      <p:sp>
        <p:nvSpPr>
          <p:cNvPr id="33" name="PlaceHolder 5"/>
          <p:cNvSpPr>
            <a:spLocks noGrp="1"/>
          </p:cNvSpPr>
          <p:nvPr>
            <p:ph type="body"/>
          </p:nvPr>
        </p:nvSpPr>
        <p:spPr>
          <a:xfrm>
            <a:off x="2725560" y="357840"/>
            <a:ext cx="2212920" cy="146520"/>
          </a:xfrm>
          <a:prstGeom prst="rect">
            <a:avLst/>
          </a:prstGeom>
        </p:spPr>
        <p:txBody>
          <a:bodyPr lIns="0" tIns="0" rIns="0" bIns="0">
            <a:normAutofit fontScale="5000"/>
          </a:bodyPr>
          <a:lstStyle/>
          <a:p>
            <a:endParaRPr lang="pt-BR" sz="28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BR" sz="1800" b="0" strike="noStrike" spc="-1">
              <a:solidFill>
                <a:srgbClr val="000000"/>
              </a:solidFill>
              <a:latin typeface="Calibri"/>
            </a:endParaRPr>
          </a:p>
        </p:txBody>
      </p:sp>
      <p:sp>
        <p:nvSpPr>
          <p:cNvPr id="35" name="PlaceHolder 2"/>
          <p:cNvSpPr>
            <a:spLocks noGrp="1"/>
          </p:cNvSpPr>
          <p:nvPr>
            <p:ph type="body"/>
          </p:nvPr>
        </p:nvSpPr>
        <p:spPr>
          <a:xfrm>
            <a:off x="401760" y="196920"/>
            <a:ext cx="1460160" cy="146520"/>
          </a:xfrm>
          <a:prstGeom prst="rect">
            <a:avLst/>
          </a:prstGeom>
        </p:spPr>
        <p:txBody>
          <a:bodyPr lIns="0" tIns="0" rIns="0" bIns="0">
            <a:normAutofit fontScale="2000"/>
          </a:bodyPr>
          <a:lstStyle/>
          <a:p>
            <a:endParaRPr lang="pt-BR" sz="2800" b="0" strike="noStrike" spc="-1">
              <a:solidFill>
                <a:srgbClr val="000000"/>
              </a:solidFill>
              <a:latin typeface="Calibri"/>
            </a:endParaRPr>
          </a:p>
        </p:txBody>
      </p:sp>
      <p:sp>
        <p:nvSpPr>
          <p:cNvPr id="36" name="PlaceHolder 3"/>
          <p:cNvSpPr>
            <a:spLocks noGrp="1"/>
          </p:cNvSpPr>
          <p:nvPr>
            <p:ph type="body"/>
          </p:nvPr>
        </p:nvSpPr>
        <p:spPr>
          <a:xfrm>
            <a:off x="1935360" y="196920"/>
            <a:ext cx="1460160" cy="146520"/>
          </a:xfrm>
          <a:prstGeom prst="rect">
            <a:avLst/>
          </a:prstGeom>
        </p:spPr>
        <p:txBody>
          <a:bodyPr lIns="0" tIns="0" rIns="0" bIns="0">
            <a:normAutofit fontScale="2000"/>
          </a:bodyPr>
          <a:lstStyle/>
          <a:p>
            <a:endParaRPr lang="pt-BR" sz="2800" b="0" strike="noStrike" spc="-1">
              <a:solidFill>
                <a:srgbClr val="000000"/>
              </a:solidFill>
              <a:latin typeface="Calibri"/>
            </a:endParaRPr>
          </a:p>
        </p:txBody>
      </p:sp>
      <p:sp>
        <p:nvSpPr>
          <p:cNvPr id="37" name="PlaceHolder 4"/>
          <p:cNvSpPr>
            <a:spLocks noGrp="1"/>
          </p:cNvSpPr>
          <p:nvPr>
            <p:ph type="body"/>
          </p:nvPr>
        </p:nvSpPr>
        <p:spPr>
          <a:xfrm>
            <a:off x="3468960" y="196920"/>
            <a:ext cx="1460160" cy="146520"/>
          </a:xfrm>
          <a:prstGeom prst="rect">
            <a:avLst/>
          </a:prstGeom>
        </p:spPr>
        <p:txBody>
          <a:bodyPr lIns="0" tIns="0" rIns="0" bIns="0">
            <a:normAutofit fontScale="2000"/>
          </a:bodyPr>
          <a:lstStyle/>
          <a:p>
            <a:endParaRPr lang="pt-BR" sz="2800" b="0" strike="noStrike" spc="-1">
              <a:solidFill>
                <a:srgbClr val="000000"/>
              </a:solidFill>
              <a:latin typeface="Calibri"/>
            </a:endParaRPr>
          </a:p>
        </p:txBody>
      </p:sp>
      <p:sp>
        <p:nvSpPr>
          <p:cNvPr id="38" name="PlaceHolder 5"/>
          <p:cNvSpPr>
            <a:spLocks noGrp="1"/>
          </p:cNvSpPr>
          <p:nvPr>
            <p:ph type="body"/>
          </p:nvPr>
        </p:nvSpPr>
        <p:spPr>
          <a:xfrm>
            <a:off x="401760" y="357840"/>
            <a:ext cx="1460160" cy="146520"/>
          </a:xfrm>
          <a:prstGeom prst="rect">
            <a:avLst/>
          </a:prstGeom>
        </p:spPr>
        <p:txBody>
          <a:bodyPr lIns="0" tIns="0" rIns="0" bIns="0">
            <a:normAutofit fontScale="2000"/>
          </a:bodyPr>
          <a:lstStyle/>
          <a:p>
            <a:endParaRPr lang="pt-BR" sz="2800" b="0" strike="noStrike" spc="-1">
              <a:solidFill>
                <a:srgbClr val="000000"/>
              </a:solidFill>
              <a:latin typeface="Calibri"/>
            </a:endParaRPr>
          </a:p>
        </p:txBody>
      </p:sp>
      <p:sp>
        <p:nvSpPr>
          <p:cNvPr id="39" name="PlaceHolder 6"/>
          <p:cNvSpPr>
            <a:spLocks noGrp="1"/>
          </p:cNvSpPr>
          <p:nvPr>
            <p:ph type="body"/>
          </p:nvPr>
        </p:nvSpPr>
        <p:spPr>
          <a:xfrm>
            <a:off x="1935360" y="357840"/>
            <a:ext cx="1460160" cy="146520"/>
          </a:xfrm>
          <a:prstGeom prst="rect">
            <a:avLst/>
          </a:prstGeom>
        </p:spPr>
        <p:txBody>
          <a:bodyPr lIns="0" tIns="0" rIns="0" bIns="0">
            <a:normAutofit fontScale="2000"/>
          </a:bodyPr>
          <a:lstStyle/>
          <a:p>
            <a:endParaRPr lang="pt-BR" sz="2800" b="0" strike="noStrike" spc="-1">
              <a:solidFill>
                <a:srgbClr val="000000"/>
              </a:solidFill>
              <a:latin typeface="Calibri"/>
            </a:endParaRPr>
          </a:p>
        </p:txBody>
      </p:sp>
      <p:sp>
        <p:nvSpPr>
          <p:cNvPr id="40" name="PlaceHolder 7"/>
          <p:cNvSpPr>
            <a:spLocks noGrp="1"/>
          </p:cNvSpPr>
          <p:nvPr>
            <p:ph type="body"/>
          </p:nvPr>
        </p:nvSpPr>
        <p:spPr>
          <a:xfrm>
            <a:off x="3468960" y="357840"/>
            <a:ext cx="1460160" cy="146520"/>
          </a:xfrm>
          <a:prstGeom prst="rect">
            <a:avLst/>
          </a:prstGeom>
        </p:spPr>
        <p:txBody>
          <a:bodyPr lIns="0" tIns="0" rIns="0" bIns="0">
            <a:normAutofit fontScale="2000"/>
          </a:bodyPr>
          <a:lstStyle/>
          <a:p>
            <a:endParaRPr lang="pt-BR" sz="2800" b="0" strike="noStrike" spc="-1">
              <a:solidFill>
                <a:srgbClr val="00000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BR" sz="1800" b="0" strike="noStrike" spc="-1">
              <a:solidFill>
                <a:srgbClr val="000000"/>
              </a:solidFill>
              <a:latin typeface="Calibri"/>
            </a:endParaRPr>
          </a:p>
        </p:txBody>
      </p:sp>
      <p:sp>
        <p:nvSpPr>
          <p:cNvPr id="52" name="PlaceHolder 2"/>
          <p:cNvSpPr>
            <a:spLocks noGrp="1"/>
          </p:cNvSpPr>
          <p:nvPr>
            <p:ph type="subTitle"/>
          </p:nvPr>
        </p:nvSpPr>
        <p:spPr>
          <a:xfrm>
            <a:off x="401760" y="-105120"/>
            <a:ext cx="4535280" cy="9118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BR" sz="1800" b="0" strike="noStrike" spc="-1">
              <a:solidFill>
                <a:srgbClr val="000000"/>
              </a:solidFill>
              <a:latin typeface="Calibri"/>
            </a:endParaRPr>
          </a:p>
        </p:txBody>
      </p:sp>
      <p:sp>
        <p:nvSpPr>
          <p:cNvPr id="54" name="PlaceHolder 2"/>
          <p:cNvSpPr>
            <a:spLocks noGrp="1"/>
          </p:cNvSpPr>
          <p:nvPr>
            <p:ph type="body"/>
          </p:nvPr>
        </p:nvSpPr>
        <p:spPr>
          <a:xfrm>
            <a:off x="401760" y="196920"/>
            <a:ext cx="4535280" cy="307440"/>
          </a:xfrm>
          <a:prstGeom prst="rect">
            <a:avLst/>
          </a:prstGeom>
        </p:spPr>
        <p:txBody>
          <a:bodyPr lIns="0" tIns="0" rIns="0" bIns="0">
            <a:normAutofit fontScale="94000"/>
          </a:bodyPr>
          <a:lstStyle/>
          <a:p>
            <a:endParaRPr lang="pt-BR" sz="2800" b="0" strike="noStrike" spc="-1">
              <a:solidFill>
                <a:srgbClr val="000000"/>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BR" sz="1800" b="0" strike="noStrike" spc="-1">
              <a:solidFill>
                <a:srgbClr val="000000"/>
              </a:solidFill>
              <a:latin typeface="Calibri"/>
            </a:endParaRPr>
          </a:p>
        </p:txBody>
      </p:sp>
      <p:sp>
        <p:nvSpPr>
          <p:cNvPr id="56" name="PlaceHolder 2"/>
          <p:cNvSpPr>
            <a:spLocks noGrp="1"/>
          </p:cNvSpPr>
          <p:nvPr>
            <p:ph type="body"/>
          </p:nvPr>
        </p:nvSpPr>
        <p:spPr>
          <a:xfrm>
            <a:off x="401760" y="196920"/>
            <a:ext cx="2212920" cy="307440"/>
          </a:xfrm>
          <a:prstGeom prst="rect">
            <a:avLst/>
          </a:prstGeom>
        </p:spPr>
        <p:txBody>
          <a:bodyPr lIns="0" tIns="0" rIns="0" bIns="0">
            <a:normAutofit fontScale="17000"/>
          </a:bodyPr>
          <a:lstStyle/>
          <a:p>
            <a:endParaRPr lang="pt-BR" sz="2800" b="0" strike="noStrike" spc="-1">
              <a:solidFill>
                <a:srgbClr val="000000"/>
              </a:solidFill>
              <a:latin typeface="Calibri"/>
            </a:endParaRPr>
          </a:p>
        </p:txBody>
      </p:sp>
      <p:sp>
        <p:nvSpPr>
          <p:cNvPr id="57" name="PlaceHolder 3"/>
          <p:cNvSpPr>
            <a:spLocks noGrp="1"/>
          </p:cNvSpPr>
          <p:nvPr>
            <p:ph type="body"/>
          </p:nvPr>
        </p:nvSpPr>
        <p:spPr>
          <a:xfrm>
            <a:off x="2725560" y="196920"/>
            <a:ext cx="2212920" cy="307440"/>
          </a:xfrm>
          <a:prstGeom prst="rect">
            <a:avLst/>
          </a:prstGeom>
        </p:spPr>
        <p:txBody>
          <a:bodyPr lIns="0" tIns="0" rIns="0" bIns="0">
            <a:normAutofit fontScale="17000"/>
          </a:bodyPr>
          <a:lstStyle/>
          <a:p>
            <a:endParaRPr lang="pt-BR" sz="2800" b="0" strike="noStrike" spc="-1">
              <a:solidFill>
                <a:srgbClr val="00000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BR"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9"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BR" sz="1800" b="0" strike="noStrike" spc="-1">
              <a:solidFill>
                <a:srgbClr val="000000"/>
              </a:solidFill>
              <a:latin typeface="Calibri"/>
            </a:endParaRPr>
          </a:p>
        </p:txBody>
      </p:sp>
      <p:sp>
        <p:nvSpPr>
          <p:cNvPr id="61" name="PlaceHolder 2"/>
          <p:cNvSpPr>
            <a:spLocks noGrp="1"/>
          </p:cNvSpPr>
          <p:nvPr>
            <p:ph type="body"/>
          </p:nvPr>
        </p:nvSpPr>
        <p:spPr>
          <a:xfrm>
            <a:off x="401760" y="196920"/>
            <a:ext cx="2212920" cy="146520"/>
          </a:xfrm>
          <a:prstGeom prst="rect">
            <a:avLst/>
          </a:prstGeom>
        </p:spPr>
        <p:txBody>
          <a:bodyPr lIns="0" tIns="0" rIns="0" bIns="0">
            <a:normAutofit fontScale="5000"/>
          </a:bodyPr>
          <a:lstStyle/>
          <a:p>
            <a:endParaRPr lang="pt-BR" sz="2800" b="0" strike="noStrike" spc="-1">
              <a:solidFill>
                <a:srgbClr val="000000"/>
              </a:solidFill>
              <a:latin typeface="Calibri"/>
            </a:endParaRPr>
          </a:p>
        </p:txBody>
      </p:sp>
      <p:sp>
        <p:nvSpPr>
          <p:cNvPr id="62" name="PlaceHolder 3"/>
          <p:cNvSpPr>
            <a:spLocks noGrp="1"/>
          </p:cNvSpPr>
          <p:nvPr>
            <p:ph type="body"/>
          </p:nvPr>
        </p:nvSpPr>
        <p:spPr>
          <a:xfrm>
            <a:off x="2725560" y="196920"/>
            <a:ext cx="2212920" cy="307440"/>
          </a:xfrm>
          <a:prstGeom prst="rect">
            <a:avLst/>
          </a:prstGeom>
        </p:spPr>
        <p:txBody>
          <a:bodyPr lIns="0" tIns="0" rIns="0" bIns="0">
            <a:normAutofit fontScale="17000"/>
          </a:bodyPr>
          <a:lstStyle/>
          <a:p>
            <a:endParaRPr lang="pt-BR" sz="2800" b="0" strike="noStrike" spc="-1">
              <a:solidFill>
                <a:srgbClr val="000000"/>
              </a:solidFill>
              <a:latin typeface="Calibri"/>
            </a:endParaRPr>
          </a:p>
        </p:txBody>
      </p:sp>
      <p:sp>
        <p:nvSpPr>
          <p:cNvPr id="63" name="PlaceHolder 4"/>
          <p:cNvSpPr>
            <a:spLocks noGrp="1"/>
          </p:cNvSpPr>
          <p:nvPr>
            <p:ph type="body"/>
          </p:nvPr>
        </p:nvSpPr>
        <p:spPr>
          <a:xfrm>
            <a:off x="401760" y="357840"/>
            <a:ext cx="2212920" cy="146520"/>
          </a:xfrm>
          <a:prstGeom prst="rect">
            <a:avLst/>
          </a:prstGeom>
        </p:spPr>
        <p:txBody>
          <a:bodyPr lIns="0" tIns="0" rIns="0" bIns="0">
            <a:normAutofit fontScale="5000"/>
          </a:bodyPr>
          <a:lstStyle/>
          <a:p>
            <a:endParaRPr lang="pt-BR" sz="28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BR" sz="1800" b="0" strike="noStrike" spc="-1">
              <a:solidFill>
                <a:srgbClr val="000000"/>
              </a:solidFill>
              <a:latin typeface="Calibri"/>
            </a:endParaRPr>
          </a:p>
        </p:txBody>
      </p:sp>
      <p:sp>
        <p:nvSpPr>
          <p:cNvPr id="6" name="PlaceHolder 2"/>
          <p:cNvSpPr>
            <a:spLocks noGrp="1"/>
          </p:cNvSpPr>
          <p:nvPr>
            <p:ph type="subTitle"/>
          </p:nvPr>
        </p:nvSpPr>
        <p:spPr>
          <a:xfrm>
            <a:off x="401760" y="-105120"/>
            <a:ext cx="4535280" cy="9118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BR" sz="1800" b="0" strike="noStrike" spc="-1">
              <a:solidFill>
                <a:srgbClr val="000000"/>
              </a:solidFill>
              <a:latin typeface="Calibri"/>
            </a:endParaRPr>
          </a:p>
        </p:txBody>
      </p:sp>
      <p:sp>
        <p:nvSpPr>
          <p:cNvPr id="65" name="PlaceHolder 2"/>
          <p:cNvSpPr>
            <a:spLocks noGrp="1"/>
          </p:cNvSpPr>
          <p:nvPr>
            <p:ph type="body"/>
          </p:nvPr>
        </p:nvSpPr>
        <p:spPr>
          <a:xfrm>
            <a:off x="401760" y="196920"/>
            <a:ext cx="2212920" cy="307440"/>
          </a:xfrm>
          <a:prstGeom prst="rect">
            <a:avLst/>
          </a:prstGeom>
        </p:spPr>
        <p:txBody>
          <a:bodyPr lIns="0" tIns="0" rIns="0" bIns="0">
            <a:normAutofit fontScale="17000"/>
          </a:bodyPr>
          <a:lstStyle/>
          <a:p>
            <a:endParaRPr lang="pt-BR" sz="2800" b="0" strike="noStrike" spc="-1">
              <a:solidFill>
                <a:srgbClr val="000000"/>
              </a:solidFill>
              <a:latin typeface="Calibri"/>
            </a:endParaRPr>
          </a:p>
        </p:txBody>
      </p:sp>
      <p:sp>
        <p:nvSpPr>
          <p:cNvPr id="66" name="PlaceHolder 3"/>
          <p:cNvSpPr>
            <a:spLocks noGrp="1"/>
          </p:cNvSpPr>
          <p:nvPr>
            <p:ph type="body"/>
          </p:nvPr>
        </p:nvSpPr>
        <p:spPr>
          <a:xfrm>
            <a:off x="2725560" y="196920"/>
            <a:ext cx="2212920" cy="146520"/>
          </a:xfrm>
          <a:prstGeom prst="rect">
            <a:avLst/>
          </a:prstGeom>
        </p:spPr>
        <p:txBody>
          <a:bodyPr lIns="0" tIns="0" rIns="0" bIns="0">
            <a:normAutofit fontScale="5000"/>
          </a:bodyPr>
          <a:lstStyle/>
          <a:p>
            <a:endParaRPr lang="pt-BR" sz="2800" b="0" strike="noStrike" spc="-1">
              <a:solidFill>
                <a:srgbClr val="000000"/>
              </a:solidFill>
              <a:latin typeface="Calibri"/>
            </a:endParaRPr>
          </a:p>
        </p:txBody>
      </p:sp>
      <p:sp>
        <p:nvSpPr>
          <p:cNvPr id="67" name="PlaceHolder 4"/>
          <p:cNvSpPr>
            <a:spLocks noGrp="1"/>
          </p:cNvSpPr>
          <p:nvPr>
            <p:ph type="body"/>
          </p:nvPr>
        </p:nvSpPr>
        <p:spPr>
          <a:xfrm>
            <a:off x="2725560" y="357840"/>
            <a:ext cx="2212920" cy="146520"/>
          </a:xfrm>
          <a:prstGeom prst="rect">
            <a:avLst/>
          </a:prstGeom>
        </p:spPr>
        <p:txBody>
          <a:bodyPr lIns="0" tIns="0" rIns="0" bIns="0">
            <a:normAutofit fontScale="5000"/>
          </a:bodyPr>
          <a:lstStyle/>
          <a:p>
            <a:endParaRPr lang="pt-BR" sz="2800" b="0" strike="noStrike" spc="-1">
              <a:solidFill>
                <a:srgbClr val="00000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BR" sz="1800" b="0" strike="noStrike" spc="-1">
              <a:solidFill>
                <a:srgbClr val="000000"/>
              </a:solidFill>
              <a:latin typeface="Calibri"/>
            </a:endParaRPr>
          </a:p>
        </p:txBody>
      </p:sp>
      <p:sp>
        <p:nvSpPr>
          <p:cNvPr id="69" name="PlaceHolder 2"/>
          <p:cNvSpPr>
            <a:spLocks noGrp="1"/>
          </p:cNvSpPr>
          <p:nvPr>
            <p:ph type="body"/>
          </p:nvPr>
        </p:nvSpPr>
        <p:spPr>
          <a:xfrm>
            <a:off x="401760" y="196920"/>
            <a:ext cx="2212920" cy="146520"/>
          </a:xfrm>
          <a:prstGeom prst="rect">
            <a:avLst/>
          </a:prstGeom>
        </p:spPr>
        <p:txBody>
          <a:bodyPr lIns="0" tIns="0" rIns="0" bIns="0">
            <a:normAutofit fontScale="5000"/>
          </a:bodyPr>
          <a:lstStyle/>
          <a:p>
            <a:endParaRPr lang="pt-BR" sz="2800" b="0" strike="noStrike" spc="-1">
              <a:solidFill>
                <a:srgbClr val="000000"/>
              </a:solidFill>
              <a:latin typeface="Calibri"/>
            </a:endParaRPr>
          </a:p>
        </p:txBody>
      </p:sp>
      <p:sp>
        <p:nvSpPr>
          <p:cNvPr id="70" name="PlaceHolder 3"/>
          <p:cNvSpPr>
            <a:spLocks noGrp="1"/>
          </p:cNvSpPr>
          <p:nvPr>
            <p:ph type="body"/>
          </p:nvPr>
        </p:nvSpPr>
        <p:spPr>
          <a:xfrm>
            <a:off x="2725560" y="196920"/>
            <a:ext cx="2212920" cy="146520"/>
          </a:xfrm>
          <a:prstGeom prst="rect">
            <a:avLst/>
          </a:prstGeom>
        </p:spPr>
        <p:txBody>
          <a:bodyPr lIns="0" tIns="0" rIns="0" bIns="0">
            <a:normAutofit fontScale="5000"/>
          </a:bodyPr>
          <a:lstStyle/>
          <a:p>
            <a:endParaRPr lang="pt-BR" sz="2800" b="0" strike="noStrike" spc="-1">
              <a:solidFill>
                <a:srgbClr val="000000"/>
              </a:solidFill>
              <a:latin typeface="Calibri"/>
            </a:endParaRPr>
          </a:p>
        </p:txBody>
      </p:sp>
      <p:sp>
        <p:nvSpPr>
          <p:cNvPr id="71" name="PlaceHolder 4"/>
          <p:cNvSpPr>
            <a:spLocks noGrp="1"/>
          </p:cNvSpPr>
          <p:nvPr>
            <p:ph type="body"/>
          </p:nvPr>
        </p:nvSpPr>
        <p:spPr>
          <a:xfrm>
            <a:off x="401760" y="357840"/>
            <a:ext cx="4535280" cy="146520"/>
          </a:xfrm>
          <a:prstGeom prst="rect">
            <a:avLst/>
          </a:prstGeom>
        </p:spPr>
        <p:txBody>
          <a:bodyPr lIns="0" tIns="0" rIns="0" bIns="0">
            <a:normAutofit fontScale="30000"/>
          </a:bodyPr>
          <a:lstStyle/>
          <a:p>
            <a:endParaRPr lang="pt-BR" sz="2800" b="0" strike="noStrike" spc="-1">
              <a:solidFill>
                <a:srgbClr val="000000"/>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BR" sz="1800" b="0" strike="noStrike" spc="-1">
              <a:solidFill>
                <a:srgbClr val="000000"/>
              </a:solidFill>
              <a:latin typeface="Calibri"/>
            </a:endParaRPr>
          </a:p>
        </p:txBody>
      </p:sp>
      <p:sp>
        <p:nvSpPr>
          <p:cNvPr id="73" name="PlaceHolder 2"/>
          <p:cNvSpPr>
            <a:spLocks noGrp="1"/>
          </p:cNvSpPr>
          <p:nvPr>
            <p:ph type="body"/>
          </p:nvPr>
        </p:nvSpPr>
        <p:spPr>
          <a:xfrm>
            <a:off x="401760" y="196920"/>
            <a:ext cx="4535280" cy="146520"/>
          </a:xfrm>
          <a:prstGeom prst="rect">
            <a:avLst/>
          </a:prstGeom>
        </p:spPr>
        <p:txBody>
          <a:bodyPr lIns="0" tIns="0" rIns="0" bIns="0">
            <a:normAutofit fontScale="30000"/>
          </a:bodyPr>
          <a:lstStyle/>
          <a:p>
            <a:endParaRPr lang="pt-BR" sz="2800" b="0" strike="noStrike" spc="-1">
              <a:solidFill>
                <a:srgbClr val="000000"/>
              </a:solidFill>
              <a:latin typeface="Calibri"/>
            </a:endParaRPr>
          </a:p>
        </p:txBody>
      </p:sp>
      <p:sp>
        <p:nvSpPr>
          <p:cNvPr id="74" name="PlaceHolder 3"/>
          <p:cNvSpPr>
            <a:spLocks noGrp="1"/>
          </p:cNvSpPr>
          <p:nvPr>
            <p:ph type="body"/>
          </p:nvPr>
        </p:nvSpPr>
        <p:spPr>
          <a:xfrm>
            <a:off x="401760" y="357840"/>
            <a:ext cx="4535280" cy="146520"/>
          </a:xfrm>
          <a:prstGeom prst="rect">
            <a:avLst/>
          </a:prstGeom>
        </p:spPr>
        <p:txBody>
          <a:bodyPr lIns="0" tIns="0" rIns="0" bIns="0">
            <a:normAutofit fontScale="30000"/>
          </a:bodyPr>
          <a:lstStyle/>
          <a:p>
            <a:endParaRPr lang="pt-BR" sz="2800" b="0" strike="noStrike" spc="-1">
              <a:solidFill>
                <a:srgbClr val="00000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BR" sz="1800" b="0" strike="noStrike" spc="-1">
              <a:solidFill>
                <a:srgbClr val="000000"/>
              </a:solidFill>
              <a:latin typeface="Calibri"/>
            </a:endParaRPr>
          </a:p>
        </p:txBody>
      </p:sp>
      <p:sp>
        <p:nvSpPr>
          <p:cNvPr id="76" name="PlaceHolder 2"/>
          <p:cNvSpPr>
            <a:spLocks noGrp="1"/>
          </p:cNvSpPr>
          <p:nvPr>
            <p:ph type="body"/>
          </p:nvPr>
        </p:nvSpPr>
        <p:spPr>
          <a:xfrm>
            <a:off x="401760" y="196920"/>
            <a:ext cx="2212920" cy="146520"/>
          </a:xfrm>
          <a:prstGeom prst="rect">
            <a:avLst/>
          </a:prstGeom>
        </p:spPr>
        <p:txBody>
          <a:bodyPr lIns="0" tIns="0" rIns="0" bIns="0">
            <a:normAutofit fontScale="5000"/>
          </a:bodyPr>
          <a:lstStyle/>
          <a:p>
            <a:endParaRPr lang="pt-BR" sz="2800" b="0" strike="noStrike" spc="-1">
              <a:solidFill>
                <a:srgbClr val="000000"/>
              </a:solidFill>
              <a:latin typeface="Calibri"/>
            </a:endParaRPr>
          </a:p>
        </p:txBody>
      </p:sp>
      <p:sp>
        <p:nvSpPr>
          <p:cNvPr id="77" name="PlaceHolder 3"/>
          <p:cNvSpPr>
            <a:spLocks noGrp="1"/>
          </p:cNvSpPr>
          <p:nvPr>
            <p:ph type="body"/>
          </p:nvPr>
        </p:nvSpPr>
        <p:spPr>
          <a:xfrm>
            <a:off x="2725560" y="196920"/>
            <a:ext cx="2212920" cy="146520"/>
          </a:xfrm>
          <a:prstGeom prst="rect">
            <a:avLst/>
          </a:prstGeom>
        </p:spPr>
        <p:txBody>
          <a:bodyPr lIns="0" tIns="0" rIns="0" bIns="0">
            <a:normAutofit fontScale="5000"/>
          </a:bodyPr>
          <a:lstStyle/>
          <a:p>
            <a:endParaRPr lang="pt-BR" sz="2800" b="0" strike="noStrike" spc="-1">
              <a:solidFill>
                <a:srgbClr val="000000"/>
              </a:solidFill>
              <a:latin typeface="Calibri"/>
            </a:endParaRPr>
          </a:p>
        </p:txBody>
      </p:sp>
      <p:sp>
        <p:nvSpPr>
          <p:cNvPr id="78" name="PlaceHolder 4"/>
          <p:cNvSpPr>
            <a:spLocks noGrp="1"/>
          </p:cNvSpPr>
          <p:nvPr>
            <p:ph type="body"/>
          </p:nvPr>
        </p:nvSpPr>
        <p:spPr>
          <a:xfrm>
            <a:off x="401760" y="357840"/>
            <a:ext cx="2212920" cy="146520"/>
          </a:xfrm>
          <a:prstGeom prst="rect">
            <a:avLst/>
          </a:prstGeom>
        </p:spPr>
        <p:txBody>
          <a:bodyPr lIns="0" tIns="0" rIns="0" bIns="0">
            <a:normAutofit fontScale="5000"/>
          </a:bodyPr>
          <a:lstStyle/>
          <a:p>
            <a:endParaRPr lang="pt-BR" sz="2800" b="0" strike="noStrike" spc="-1">
              <a:solidFill>
                <a:srgbClr val="000000"/>
              </a:solidFill>
              <a:latin typeface="Calibri"/>
            </a:endParaRPr>
          </a:p>
        </p:txBody>
      </p:sp>
      <p:sp>
        <p:nvSpPr>
          <p:cNvPr id="79" name="PlaceHolder 5"/>
          <p:cNvSpPr>
            <a:spLocks noGrp="1"/>
          </p:cNvSpPr>
          <p:nvPr>
            <p:ph type="body"/>
          </p:nvPr>
        </p:nvSpPr>
        <p:spPr>
          <a:xfrm>
            <a:off x="2725560" y="357840"/>
            <a:ext cx="2212920" cy="146520"/>
          </a:xfrm>
          <a:prstGeom prst="rect">
            <a:avLst/>
          </a:prstGeom>
        </p:spPr>
        <p:txBody>
          <a:bodyPr lIns="0" tIns="0" rIns="0" bIns="0">
            <a:normAutofit fontScale="5000"/>
          </a:bodyPr>
          <a:lstStyle/>
          <a:p>
            <a:endParaRPr lang="pt-BR" sz="2800" b="0" strike="noStrike" spc="-1">
              <a:solidFill>
                <a:srgbClr val="00000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BR" sz="1800" b="0" strike="noStrike" spc="-1">
              <a:solidFill>
                <a:srgbClr val="000000"/>
              </a:solidFill>
              <a:latin typeface="Calibri"/>
            </a:endParaRPr>
          </a:p>
        </p:txBody>
      </p:sp>
      <p:sp>
        <p:nvSpPr>
          <p:cNvPr id="81" name="PlaceHolder 2"/>
          <p:cNvSpPr>
            <a:spLocks noGrp="1"/>
          </p:cNvSpPr>
          <p:nvPr>
            <p:ph type="body"/>
          </p:nvPr>
        </p:nvSpPr>
        <p:spPr>
          <a:xfrm>
            <a:off x="401760" y="196920"/>
            <a:ext cx="1460160" cy="146520"/>
          </a:xfrm>
          <a:prstGeom prst="rect">
            <a:avLst/>
          </a:prstGeom>
        </p:spPr>
        <p:txBody>
          <a:bodyPr lIns="0" tIns="0" rIns="0" bIns="0">
            <a:normAutofit fontScale="2000"/>
          </a:bodyPr>
          <a:lstStyle/>
          <a:p>
            <a:endParaRPr lang="pt-BR" sz="2800" b="0" strike="noStrike" spc="-1">
              <a:solidFill>
                <a:srgbClr val="000000"/>
              </a:solidFill>
              <a:latin typeface="Calibri"/>
            </a:endParaRPr>
          </a:p>
        </p:txBody>
      </p:sp>
      <p:sp>
        <p:nvSpPr>
          <p:cNvPr id="82" name="PlaceHolder 3"/>
          <p:cNvSpPr>
            <a:spLocks noGrp="1"/>
          </p:cNvSpPr>
          <p:nvPr>
            <p:ph type="body"/>
          </p:nvPr>
        </p:nvSpPr>
        <p:spPr>
          <a:xfrm>
            <a:off x="1935360" y="196920"/>
            <a:ext cx="1460160" cy="146520"/>
          </a:xfrm>
          <a:prstGeom prst="rect">
            <a:avLst/>
          </a:prstGeom>
        </p:spPr>
        <p:txBody>
          <a:bodyPr lIns="0" tIns="0" rIns="0" bIns="0">
            <a:normAutofit fontScale="2000"/>
          </a:bodyPr>
          <a:lstStyle/>
          <a:p>
            <a:endParaRPr lang="pt-BR" sz="2800" b="0" strike="noStrike" spc="-1">
              <a:solidFill>
                <a:srgbClr val="000000"/>
              </a:solidFill>
              <a:latin typeface="Calibri"/>
            </a:endParaRPr>
          </a:p>
        </p:txBody>
      </p:sp>
      <p:sp>
        <p:nvSpPr>
          <p:cNvPr id="83" name="PlaceHolder 4"/>
          <p:cNvSpPr>
            <a:spLocks noGrp="1"/>
          </p:cNvSpPr>
          <p:nvPr>
            <p:ph type="body"/>
          </p:nvPr>
        </p:nvSpPr>
        <p:spPr>
          <a:xfrm>
            <a:off x="3468960" y="196920"/>
            <a:ext cx="1460160" cy="146520"/>
          </a:xfrm>
          <a:prstGeom prst="rect">
            <a:avLst/>
          </a:prstGeom>
        </p:spPr>
        <p:txBody>
          <a:bodyPr lIns="0" tIns="0" rIns="0" bIns="0">
            <a:normAutofit fontScale="2000"/>
          </a:bodyPr>
          <a:lstStyle/>
          <a:p>
            <a:endParaRPr lang="pt-BR" sz="2800" b="0" strike="noStrike" spc="-1">
              <a:solidFill>
                <a:srgbClr val="000000"/>
              </a:solidFill>
              <a:latin typeface="Calibri"/>
            </a:endParaRPr>
          </a:p>
        </p:txBody>
      </p:sp>
      <p:sp>
        <p:nvSpPr>
          <p:cNvPr id="84" name="PlaceHolder 5"/>
          <p:cNvSpPr>
            <a:spLocks noGrp="1"/>
          </p:cNvSpPr>
          <p:nvPr>
            <p:ph type="body"/>
          </p:nvPr>
        </p:nvSpPr>
        <p:spPr>
          <a:xfrm>
            <a:off x="401760" y="357840"/>
            <a:ext cx="1460160" cy="146520"/>
          </a:xfrm>
          <a:prstGeom prst="rect">
            <a:avLst/>
          </a:prstGeom>
        </p:spPr>
        <p:txBody>
          <a:bodyPr lIns="0" tIns="0" rIns="0" bIns="0">
            <a:normAutofit fontScale="2000"/>
          </a:bodyPr>
          <a:lstStyle/>
          <a:p>
            <a:endParaRPr lang="pt-BR" sz="2800" b="0" strike="noStrike" spc="-1">
              <a:solidFill>
                <a:srgbClr val="000000"/>
              </a:solidFill>
              <a:latin typeface="Calibri"/>
            </a:endParaRPr>
          </a:p>
        </p:txBody>
      </p:sp>
      <p:sp>
        <p:nvSpPr>
          <p:cNvPr id="85" name="PlaceHolder 6"/>
          <p:cNvSpPr>
            <a:spLocks noGrp="1"/>
          </p:cNvSpPr>
          <p:nvPr>
            <p:ph type="body"/>
          </p:nvPr>
        </p:nvSpPr>
        <p:spPr>
          <a:xfrm>
            <a:off x="1935360" y="357840"/>
            <a:ext cx="1460160" cy="146520"/>
          </a:xfrm>
          <a:prstGeom prst="rect">
            <a:avLst/>
          </a:prstGeom>
        </p:spPr>
        <p:txBody>
          <a:bodyPr lIns="0" tIns="0" rIns="0" bIns="0">
            <a:normAutofit fontScale="2000"/>
          </a:bodyPr>
          <a:lstStyle/>
          <a:p>
            <a:endParaRPr lang="pt-BR" sz="2800" b="0" strike="noStrike" spc="-1">
              <a:solidFill>
                <a:srgbClr val="000000"/>
              </a:solidFill>
              <a:latin typeface="Calibri"/>
            </a:endParaRPr>
          </a:p>
        </p:txBody>
      </p:sp>
      <p:sp>
        <p:nvSpPr>
          <p:cNvPr id="86" name="PlaceHolder 7"/>
          <p:cNvSpPr>
            <a:spLocks noGrp="1"/>
          </p:cNvSpPr>
          <p:nvPr>
            <p:ph type="body"/>
          </p:nvPr>
        </p:nvSpPr>
        <p:spPr>
          <a:xfrm>
            <a:off x="3468960" y="357840"/>
            <a:ext cx="1460160" cy="146520"/>
          </a:xfrm>
          <a:prstGeom prst="rect">
            <a:avLst/>
          </a:prstGeom>
        </p:spPr>
        <p:txBody>
          <a:bodyPr lIns="0" tIns="0" rIns="0" bIns="0">
            <a:normAutofit fontScale="2000"/>
          </a:bodyPr>
          <a:lstStyle/>
          <a:p>
            <a:endParaRPr lang="pt-BR" sz="2800" b="0" strike="noStrike" spc="-1">
              <a:solidFill>
                <a:srgbClr val="000000"/>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BR" sz="1800" b="0" strike="noStrike" spc="-1">
              <a:solidFill>
                <a:srgbClr val="000000"/>
              </a:solidFill>
              <a:latin typeface="Calibri"/>
            </a:endParaRPr>
          </a:p>
        </p:txBody>
      </p:sp>
      <p:sp>
        <p:nvSpPr>
          <p:cNvPr id="8" name="PlaceHolder 2"/>
          <p:cNvSpPr>
            <a:spLocks noGrp="1"/>
          </p:cNvSpPr>
          <p:nvPr>
            <p:ph type="body"/>
          </p:nvPr>
        </p:nvSpPr>
        <p:spPr>
          <a:xfrm>
            <a:off x="401760" y="196920"/>
            <a:ext cx="4535280" cy="307440"/>
          </a:xfrm>
          <a:prstGeom prst="rect">
            <a:avLst/>
          </a:prstGeom>
        </p:spPr>
        <p:txBody>
          <a:bodyPr lIns="0" tIns="0" rIns="0" bIns="0">
            <a:normAutofit fontScale="94000"/>
          </a:bodyPr>
          <a:lstStyle/>
          <a:p>
            <a:endParaRPr lang="pt-BR" sz="28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BR" sz="1800" b="0" strike="noStrike" spc="-1">
              <a:solidFill>
                <a:srgbClr val="000000"/>
              </a:solidFill>
              <a:latin typeface="Calibri"/>
            </a:endParaRPr>
          </a:p>
        </p:txBody>
      </p:sp>
      <p:sp>
        <p:nvSpPr>
          <p:cNvPr id="10" name="PlaceHolder 2"/>
          <p:cNvSpPr>
            <a:spLocks noGrp="1"/>
          </p:cNvSpPr>
          <p:nvPr>
            <p:ph type="body"/>
          </p:nvPr>
        </p:nvSpPr>
        <p:spPr>
          <a:xfrm>
            <a:off x="401760" y="196920"/>
            <a:ext cx="2212920" cy="307440"/>
          </a:xfrm>
          <a:prstGeom prst="rect">
            <a:avLst/>
          </a:prstGeom>
        </p:spPr>
        <p:txBody>
          <a:bodyPr lIns="0" tIns="0" rIns="0" bIns="0">
            <a:normAutofit fontScale="17000"/>
          </a:bodyPr>
          <a:lstStyle/>
          <a:p>
            <a:endParaRPr lang="pt-BR" sz="2800" b="0" strike="noStrike" spc="-1">
              <a:solidFill>
                <a:srgbClr val="000000"/>
              </a:solidFill>
              <a:latin typeface="Calibri"/>
            </a:endParaRPr>
          </a:p>
        </p:txBody>
      </p:sp>
      <p:sp>
        <p:nvSpPr>
          <p:cNvPr id="11" name="PlaceHolder 3"/>
          <p:cNvSpPr>
            <a:spLocks noGrp="1"/>
          </p:cNvSpPr>
          <p:nvPr>
            <p:ph type="body"/>
          </p:nvPr>
        </p:nvSpPr>
        <p:spPr>
          <a:xfrm>
            <a:off x="2725560" y="196920"/>
            <a:ext cx="2212920" cy="307440"/>
          </a:xfrm>
          <a:prstGeom prst="rect">
            <a:avLst/>
          </a:prstGeom>
        </p:spPr>
        <p:txBody>
          <a:bodyPr lIns="0" tIns="0" rIns="0" bIns="0">
            <a:normAutofit fontScale="17000"/>
          </a:bodyPr>
          <a:lstStyle/>
          <a:p>
            <a:endParaRPr lang="pt-BR" sz="2800" b="0" strike="noStrike" spc="-1">
              <a:solidFill>
                <a:srgbClr val="00000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BR"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BR" sz="1800" b="0" strike="noStrike" spc="-1">
              <a:solidFill>
                <a:srgbClr val="000000"/>
              </a:solidFill>
              <a:latin typeface="Calibri"/>
            </a:endParaRPr>
          </a:p>
        </p:txBody>
      </p:sp>
      <p:sp>
        <p:nvSpPr>
          <p:cNvPr id="15" name="PlaceHolder 2"/>
          <p:cNvSpPr>
            <a:spLocks noGrp="1"/>
          </p:cNvSpPr>
          <p:nvPr>
            <p:ph type="body"/>
          </p:nvPr>
        </p:nvSpPr>
        <p:spPr>
          <a:xfrm>
            <a:off x="401760" y="196920"/>
            <a:ext cx="2212920" cy="146520"/>
          </a:xfrm>
          <a:prstGeom prst="rect">
            <a:avLst/>
          </a:prstGeom>
        </p:spPr>
        <p:txBody>
          <a:bodyPr lIns="0" tIns="0" rIns="0" bIns="0">
            <a:normAutofit fontScale="5000"/>
          </a:bodyPr>
          <a:lstStyle/>
          <a:p>
            <a:endParaRPr lang="pt-BR" sz="2800" b="0" strike="noStrike" spc="-1">
              <a:solidFill>
                <a:srgbClr val="000000"/>
              </a:solidFill>
              <a:latin typeface="Calibri"/>
            </a:endParaRPr>
          </a:p>
        </p:txBody>
      </p:sp>
      <p:sp>
        <p:nvSpPr>
          <p:cNvPr id="16" name="PlaceHolder 3"/>
          <p:cNvSpPr>
            <a:spLocks noGrp="1"/>
          </p:cNvSpPr>
          <p:nvPr>
            <p:ph type="body"/>
          </p:nvPr>
        </p:nvSpPr>
        <p:spPr>
          <a:xfrm>
            <a:off x="2725560" y="196920"/>
            <a:ext cx="2212920" cy="307440"/>
          </a:xfrm>
          <a:prstGeom prst="rect">
            <a:avLst/>
          </a:prstGeom>
        </p:spPr>
        <p:txBody>
          <a:bodyPr lIns="0" tIns="0" rIns="0" bIns="0">
            <a:normAutofit fontScale="17000"/>
          </a:bodyPr>
          <a:lstStyle/>
          <a:p>
            <a:endParaRPr lang="pt-BR" sz="2800" b="0" strike="noStrike" spc="-1">
              <a:solidFill>
                <a:srgbClr val="000000"/>
              </a:solidFill>
              <a:latin typeface="Calibri"/>
            </a:endParaRPr>
          </a:p>
        </p:txBody>
      </p:sp>
      <p:sp>
        <p:nvSpPr>
          <p:cNvPr id="17" name="PlaceHolder 4"/>
          <p:cNvSpPr>
            <a:spLocks noGrp="1"/>
          </p:cNvSpPr>
          <p:nvPr>
            <p:ph type="body"/>
          </p:nvPr>
        </p:nvSpPr>
        <p:spPr>
          <a:xfrm>
            <a:off x="401760" y="357840"/>
            <a:ext cx="2212920" cy="146520"/>
          </a:xfrm>
          <a:prstGeom prst="rect">
            <a:avLst/>
          </a:prstGeom>
        </p:spPr>
        <p:txBody>
          <a:bodyPr lIns="0" tIns="0" rIns="0" bIns="0">
            <a:normAutofit fontScale="5000"/>
          </a:bodyPr>
          <a:lstStyle/>
          <a:p>
            <a:endParaRPr lang="pt-BR" sz="28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BR" sz="1800" b="0" strike="noStrike" spc="-1">
              <a:solidFill>
                <a:srgbClr val="000000"/>
              </a:solidFill>
              <a:latin typeface="Calibri"/>
            </a:endParaRPr>
          </a:p>
        </p:txBody>
      </p:sp>
      <p:sp>
        <p:nvSpPr>
          <p:cNvPr id="19" name="PlaceHolder 2"/>
          <p:cNvSpPr>
            <a:spLocks noGrp="1"/>
          </p:cNvSpPr>
          <p:nvPr>
            <p:ph type="body"/>
          </p:nvPr>
        </p:nvSpPr>
        <p:spPr>
          <a:xfrm>
            <a:off x="401760" y="196920"/>
            <a:ext cx="2212920" cy="307440"/>
          </a:xfrm>
          <a:prstGeom prst="rect">
            <a:avLst/>
          </a:prstGeom>
        </p:spPr>
        <p:txBody>
          <a:bodyPr lIns="0" tIns="0" rIns="0" bIns="0">
            <a:normAutofit fontScale="17000"/>
          </a:bodyPr>
          <a:lstStyle/>
          <a:p>
            <a:endParaRPr lang="pt-BR" sz="2800" b="0" strike="noStrike" spc="-1">
              <a:solidFill>
                <a:srgbClr val="000000"/>
              </a:solidFill>
              <a:latin typeface="Calibri"/>
            </a:endParaRPr>
          </a:p>
        </p:txBody>
      </p:sp>
      <p:sp>
        <p:nvSpPr>
          <p:cNvPr id="20" name="PlaceHolder 3"/>
          <p:cNvSpPr>
            <a:spLocks noGrp="1"/>
          </p:cNvSpPr>
          <p:nvPr>
            <p:ph type="body"/>
          </p:nvPr>
        </p:nvSpPr>
        <p:spPr>
          <a:xfrm>
            <a:off x="2725560" y="196920"/>
            <a:ext cx="2212920" cy="146520"/>
          </a:xfrm>
          <a:prstGeom prst="rect">
            <a:avLst/>
          </a:prstGeom>
        </p:spPr>
        <p:txBody>
          <a:bodyPr lIns="0" tIns="0" rIns="0" bIns="0">
            <a:normAutofit fontScale="5000"/>
          </a:bodyPr>
          <a:lstStyle/>
          <a:p>
            <a:endParaRPr lang="pt-BR" sz="2800" b="0" strike="noStrike" spc="-1">
              <a:solidFill>
                <a:srgbClr val="000000"/>
              </a:solidFill>
              <a:latin typeface="Calibri"/>
            </a:endParaRPr>
          </a:p>
        </p:txBody>
      </p:sp>
      <p:sp>
        <p:nvSpPr>
          <p:cNvPr id="21" name="PlaceHolder 4"/>
          <p:cNvSpPr>
            <a:spLocks noGrp="1"/>
          </p:cNvSpPr>
          <p:nvPr>
            <p:ph type="body"/>
          </p:nvPr>
        </p:nvSpPr>
        <p:spPr>
          <a:xfrm>
            <a:off x="2725560" y="357840"/>
            <a:ext cx="2212920" cy="146520"/>
          </a:xfrm>
          <a:prstGeom prst="rect">
            <a:avLst/>
          </a:prstGeom>
        </p:spPr>
        <p:txBody>
          <a:bodyPr lIns="0" tIns="0" rIns="0" bIns="0">
            <a:normAutofit fontScale="5000"/>
          </a:bodyPr>
          <a:lstStyle/>
          <a:p>
            <a:endParaRPr lang="pt-BR" sz="28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pt-BR" sz="1800" b="0" strike="noStrike" spc="-1">
              <a:solidFill>
                <a:srgbClr val="000000"/>
              </a:solidFill>
              <a:latin typeface="Calibri"/>
            </a:endParaRPr>
          </a:p>
        </p:txBody>
      </p:sp>
      <p:sp>
        <p:nvSpPr>
          <p:cNvPr id="23" name="PlaceHolder 2"/>
          <p:cNvSpPr>
            <a:spLocks noGrp="1"/>
          </p:cNvSpPr>
          <p:nvPr>
            <p:ph type="body"/>
          </p:nvPr>
        </p:nvSpPr>
        <p:spPr>
          <a:xfrm>
            <a:off x="401760" y="196920"/>
            <a:ext cx="2212920" cy="146520"/>
          </a:xfrm>
          <a:prstGeom prst="rect">
            <a:avLst/>
          </a:prstGeom>
        </p:spPr>
        <p:txBody>
          <a:bodyPr lIns="0" tIns="0" rIns="0" bIns="0">
            <a:normAutofit fontScale="5000"/>
          </a:bodyPr>
          <a:lstStyle/>
          <a:p>
            <a:endParaRPr lang="pt-BR" sz="2800" b="0" strike="noStrike" spc="-1">
              <a:solidFill>
                <a:srgbClr val="000000"/>
              </a:solidFill>
              <a:latin typeface="Calibri"/>
            </a:endParaRPr>
          </a:p>
        </p:txBody>
      </p:sp>
      <p:sp>
        <p:nvSpPr>
          <p:cNvPr id="24" name="PlaceHolder 3"/>
          <p:cNvSpPr>
            <a:spLocks noGrp="1"/>
          </p:cNvSpPr>
          <p:nvPr>
            <p:ph type="body"/>
          </p:nvPr>
        </p:nvSpPr>
        <p:spPr>
          <a:xfrm>
            <a:off x="2725560" y="196920"/>
            <a:ext cx="2212920" cy="146520"/>
          </a:xfrm>
          <a:prstGeom prst="rect">
            <a:avLst/>
          </a:prstGeom>
        </p:spPr>
        <p:txBody>
          <a:bodyPr lIns="0" tIns="0" rIns="0" bIns="0">
            <a:normAutofit fontScale="5000"/>
          </a:bodyPr>
          <a:lstStyle/>
          <a:p>
            <a:endParaRPr lang="pt-BR" sz="2800" b="0" strike="noStrike" spc="-1">
              <a:solidFill>
                <a:srgbClr val="000000"/>
              </a:solidFill>
              <a:latin typeface="Calibri"/>
            </a:endParaRPr>
          </a:p>
        </p:txBody>
      </p:sp>
      <p:sp>
        <p:nvSpPr>
          <p:cNvPr id="25" name="PlaceHolder 4"/>
          <p:cNvSpPr>
            <a:spLocks noGrp="1"/>
          </p:cNvSpPr>
          <p:nvPr>
            <p:ph type="body"/>
          </p:nvPr>
        </p:nvSpPr>
        <p:spPr>
          <a:xfrm>
            <a:off x="401760" y="357840"/>
            <a:ext cx="4535280" cy="146520"/>
          </a:xfrm>
          <a:prstGeom prst="rect">
            <a:avLst/>
          </a:prstGeom>
        </p:spPr>
        <p:txBody>
          <a:bodyPr lIns="0" tIns="0" rIns="0" bIns="0">
            <a:normAutofit fontScale="30000"/>
          </a:bodyPr>
          <a:lstStyle/>
          <a:p>
            <a:endParaRPr lang="pt-BR" sz="28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p:spPr>
        <p:txBody>
          <a:bodyPr anchor="b">
            <a:noAutofit/>
          </a:bodyPr>
          <a:lstStyle/>
          <a:p>
            <a:pPr algn="ctr">
              <a:lnSpc>
                <a:spcPct val="90000"/>
              </a:lnSpc>
            </a:pPr>
            <a:r>
              <a:rPr lang="pt-BR" sz="6000" b="0" strike="noStrike" spc="-1">
                <a:solidFill>
                  <a:srgbClr val="000000"/>
                </a:solidFill>
                <a:latin typeface="Calibri Light"/>
              </a:rPr>
              <a:t>Clique para editar o título Mestre</a:t>
            </a:r>
            <a:endParaRPr lang="pt-BR" sz="6000" b="0" strike="noStrike" spc="-1">
              <a:solidFill>
                <a:srgbClr val="000000"/>
              </a:solidFill>
              <a:latin typeface="Calibri"/>
            </a:endParaRPr>
          </a:p>
        </p:txBody>
      </p:sp>
      <p:sp>
        <p:nvSpPr>
          <p:cNvPr id="6" name="PlaceHolder 2"/>
          <p:cNvSpPr>
            <a:spLocks noGrp="1"/>
          </p:cNvSpPr>
          <p:nvPr>
            <p:ph type="dt"/>
          </p:nvPr>
        </p:nvSpPr>
        <p:spPr>
          <a:xfrm>
            <a:off x="838080" y="6356520"/>
            <a:ext cx="2742840" cy="364680"/>
          </a:xfrm>
          <a:prstGeom prst="rect">
            <a:avLst/>
          </a:prstGeom>
        </p:spPr>
        <p:txBody>
          <a:bodyPr anchor="ctr">
            <a:noAutofit/>
          </a:bodyPr>
          <a:lstStyle/>
          <a:p>
            <a:pPr>
              <a:lnSpc>
                <a:spcPct val="100000"/>
              </a:lnSpc>
            </a:pPr>
            <a:fld id="{22A353D0-4A3B-4DE6-BE2E-17497A0316C2}" type="datetime">
              <a:rPr lang="pt-BR" sz="1200" b="0" strike="noStrike" spc="-1">
                <a:solidFill>
                  <a:srgbClr val="8B8B8B"/>
                </a:solidFill>
                <a:latin typeface="Calibri"/>
              </a:rPr>
              <a:t>01/12/2021</a:t>
            </a:fld>
            <a:endParaRPr lang="en-US" sz="1200" b="0" strike="noStrike" spc="-1">
              <a:latin typeface="Times New Roman"/>
            </a:endParaRPr>
          </a:p>
        </p:txBody>
      </p:sp>
      <p:sp>
        <p:nvSpPr>
          <p:cNvPr id="2" name="PlaceHolder 3"/>
          <p:cNvSpPr>
            <a:spLocks noGrp="1"/>
          </p:cNvSpPr>
          <p:nvPr>
            <p:ph type="ftr"/>
          </p:nvPr>
        </p:nvSpPr>
        <p:spPr>
          <a:xfrm>
            <a:off x="4038480" y="6356520"/>
            <a:ext cx="4114440" cy="364680"/>
          </a:xfrm>
          <a:prstGeom prst="rect">
            <a:avLst/>
          </a:prstGeom>
        </p:spPr>
        <p:txBody>
          <a:bodyPr anchor="ctr">
            <a:noAutofit/>
          </a:bodyPr>
          <a:lstStyle/>
          <a:p>
            <a:endParaRPr lang="en-US" sz="2400" b="0" strike="noStrike" spc="-1">
              <a:latin typeface="Times New Roman"/>
            </a:endParaRPr>
          </a:p>
        </p:txBody>
      </p:sp>
      <p:sp>
        <p:nvSpPr>
          <p:cNvPr id="3" name="PlaceHolder 4"/>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A19227F3-A95F-439F-9FB4-8EA85F684A0C}" type="slidenum">
              <a:rPr lang="pt-BR" sz="1200" b="0" strike="noStrike" spc="-1">
                <a:solidFill>
                  <a:srgbClr val="8B8B8B"/>
                </a:solidFill>
                <a:latin typeface="Calibri"/>
              </a:rPr>
              <a:t>‹nº›</a:t>
            </a:fld>
            <a:endParaRPr lang="en-US" sz="1200" b="0" strike="noStrike" spc="-1">
              <a:latin typeface="Times New Roman"/>
            </a:endParaRPr>
          </a:p>
        </p:txBody>
      </p:sp>
      <p:sp>
        <p:nvSpPr>
          <p:cNvPr id="4"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pt-BR" sz="2800" b="0" strike="noStrike" spc="-1">
                <a:solidFill>
                  <a:srgbClr val="000000"/>
                </a:solidFill>
                <a:latin typeface="Calibri"/>
              </a:rPr>
              <a:t>Clique para editar o formato do texto da estrutura de tópicos</a:t>
            </a:r>
          </a:p>
          <a:p>
            <a:pPr marL="864000" lvl="1" indent="-324000">
              <a:spcBef>
                <a:spcPts val="1134"/>
              </a:spcBef>
              <a:buClr>
                <a:srgbClr val="000000"/>
              </a:buClr>
              <a:buSzPct val="75000"/>
              <a:buFont typeface="Symbol" charset="2"/>
              <a:buChar char=""/>
            </a:pPr>
            <a:r>
              <a:rPr lang="pt-BR" sz="2000" b="0" strike="noStrike" spc="-1">
                <a:solidFill>
                  <a:srgbClr val="000000"/>
                </a:solidFill>
                <a:latin typeface="Calibri"/>
              </a:rPr>
              <a:t>2.º nível da estrutura de tópicos</a:t>
            </a:r>
          </a:p>
          <a:p>
            <a:pPr marL="1296000" lvl="2" indent="-288000">
              <a:spcBef>
                <a:spcPts val="850"/>
              </a:spcBef>
              <a:buClr>
                <a:srgbClr val="000000"/>
              </a:buClr>
              <a:buSzPct val="45000"/>
              <a:buFont typeface="Wingdings" charset="2"/>
              <a:buChar char=""/>
            </a:pPr>
            <a:r>
              <a:rPr lang="pt-BR" sz="1800" b="0" strike="noStrike" spc="-1">
                <a:solidFill>
                  <a:srgbClr val="000000"/>
                </a:solidFill>
                <a:latin typeface="Calibri"/>
              </a:rPr>
              <a:t>3.º nível da estrutura de tópicos</a:t>
            </a:r>
          </a:p>
          <a:p>
            <a:pPr marL="1728000" lvl="3" indent="-216000">
              <a:spcBef>
                <a:spcPts val="567"/>
              </a:spcBef>
              <a:buClr>
                <a:srgbClr val="000000"/>
              </a:buClr>
              <a:buSzPct val="75000"/>
              <a:buFont typeface="Symbol" charset="2"/>
              <a:buChar char=""/>
            </a:pPr>
            <a:r>
              <a:rPr lang="pt-BR" sz="1800" b="0" strike="noStrike" spc="-1">
                <a:solidFill>
                  <a:srgbClr val="000000"/>
                </a:solidFill>
                <a:latin typeface="Calibri"/>
              </a:rPr>
              <a:t>4.º nível da estrutura de tópicos</a:t>
            </a:r>
          </a:p>
          <a:p>
            <a:pPr marL="2160000" lvl="4" indent="-216000">
              <a:spcBef>
                <a:spcPts val="283"/>
              </a:spcBef>
              <a:buClr>
                <a:srgbClr val="000000"/>
              </a:buClr>
              <a:buSzPct val="45000"/>
              <a:buFont typeface="Wingdings" charset="2"/>
              <a:buChar char=""/>
            </a:pPr>
            <a:r>
              <a:rPr lang="pt-BR" sz="2000" b="0" strike="noStrike" spc="-1">
                <a:solidFill>
                  <a:srgbClr val="000000"/>
                </a:solidFill>
                <a:latin typeface="Calibri"/>
              </a:rPr>
              <a:t>5.º nível da estrutura de tópicos</a:t>
            </a:r>
          </a:p>
          <a:p>
            <a:pPr marL="2592000" lvl="5" indent="-216000">
              <a:spcBef>
                <a:spcPts val="283"/>
              </a:spcBef>
              <a:buClr>
                <a:srgbClr val="000000"/>
              </a:buClr>
              <a:buSzPct val="45000"/>
              <a:buFont typeface="Wingdings" charset="2"/>
              <a:buChar char=""/>
            </a:pPr>
            <a:r>
              <a:rPr lang="pt-BR" sz="2000" b="0" strike="noStrike" spc="-1">
                <a:solidFill>
                  <a:srgbClr val="000000"/>
                </a:solidFill>
                <a:latin typeface="Calibri"/>
              </a:rPr>
              <a:t>6.º nível da estrutura de tópicos</a:t>
            </a:r>
          </a:p>
          <a:p>
            <a:pPr marL="3024000" lvl="6" indent="-216000">
              <a:spcBef>
                <a:spcPts val="283"/>
              </a:spcBef>
              <a:buClr>
                <a:srgbClr val="000000"/>
              </a:buClr>
              <a:buSzPct val="45000"/>
              <a:buFont typeface="Wingdings" charset="2"/>
              <a:buChar char=""/>
            </a:pPr>
            <a:r>
              <a:rPr lang="pt-BR" sz="2000" b="0" strike="noStrike" spc="-1">
                <a:solidFill>
                  <a:srgbClr val="000000"/>
                </a:solidFill>
                <a:latin typeface="Calibri"/>
              </a:rPr>
              <a:t>7.º nível da estrutura de tópicos</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CustomShape 1"/>
          <p:cNvSpPr/>
          <p:nvPr/>
        </p:nvSpPr>
        <p:spPr>
          <a:xfrm>
            <a:off x="10241280" y="6243480"/>
            <a:ext cx="539280" cy="614160"/>
          </a:xfrm>
          <a:prstGeom prst="rect">
            <a:avLst/>
          </a:prstGeom>
          <a:solidFill>
            <a:srgbClr val="193CB9"/>
          </a:solidFill>
          <a:ln>
            <a:solidFill>
              <a:srgbClr val="325490"/>
            </a:solidFill>
          </a:ln>
        </p:spPr>
        <p:style>
          <a:lnRef idx="2">
            <a:schemeClr val="accent1">
              <a:shade val="50000"/>
            </a:schemeClr>
          </a:lnRef>
          <a:fillRef idx="1">
            <a:schemeClr val="accent1"/>
          </a:fillRef>
          <a:effectRef idx="0">
            <a:schemeClr val="accent1"/>
          </a:effectRef>
          <a:fontRef idx="minor"/>
        </p:style>
      </p:sp>
      <p:sp>
        <p:nvSpPr>
          <p:cNvPr id="42" name="CustomShape 2"/>
          <p:cNvSpPr/>
          <p:nvPr/>
        </p:nvSpPr>
        <p:spPr>
          <a:xfrm>
            <a:off x="10257840" y="6356520"/>
            <a:ext cx="451800" cy="364680"/>
          </a:xfrm>
          <a:prstGeom prst="rect">
            <a:avLst/>
          </a:prstGeom>
          <a:noFill/>
          <a:ln w="0">
            <a:noFill/>
          </a:ln>
        </p:spPr>
        <p:style>
          <a:lnRef idx="0">
            <a:scrgbClr r="0" g="0" b="0"/>
          </a:lnRef>
          <a:fillRef idx="0">
            <a:scrgbClr r="0" g="0" b="0"/>
          </a:fillRef>
          <a:effectRef idx="0">
            <a:scrgbClr r="0" g="0" b="0"/>
          </a:effectRef>
          <a:fontRef idx="minor"/>
        </p:style>
        <p:txBody>
          <a:bodyPr anchor="ctr">
            <a:noAutofit/>
          </a:bodyPr>
          <a:lstStyle/>
          <a:p>
            <a:pPr algn="r">
              <a:lnSpc>
                <a:spcPct val="100000"/>
              </a:lnSpc>
            </a:pPr>
            <a:fld id="{E040DCA7-E213-40E6-8755-59A5DB06BD5F}" type="slidenum">
              <a:rPr lang="pt-BR" sz="1200" b="0" strike="noStrike" spc="-1">
                <a:solidFill>
                  <a:srgbClr val="FFFFFF"/>
                </a:solidFill>
                <a:latin typeface="Arial"/>
              </a:rPr>
              <a:t>‹nº›</a:t>
            </a:fld>
            <a:endParaRPr lang="en-US" sz="1200" b="0" strike="noStrike" spc="-1">
              <a:latin typeface="Arial"/>
            </a:endParaRPr>
          </a:p>
        </p:txBody>
      </p:sp>
      <p:sp>
        <p:nvSpPr>
          <p:cNvPr id="43" name="CustomShape 3"/>
          <p:cNvSpPr/>
          <p:nvPr/>
        </p:nvSpPr>
        <p:spPr>
          <a:xfrm>
            <a:off x="6606720" y="196920"/>
            <a:ext cx="184320" cy="307440"/>
          </a:xfrm>
          <a:prstGeom prst="rect">
            <a:avLst/>
          </a:prstGeom>
          <a:solidFill>
            <a:schemeClr val="bg1"/>
          </a:solidFill>
          <a:ln w="0">
            <a:noFill/>
          </a:ln>
        </p:spPr>
        <p:style>
          <a:lnRef idx="0">
            <a:scrgbClr r="0" g="0" b="0"/>
          </a:lnRef>
          <a:fillRef idx="0">
            <a:scrgbClr r="0" g="0" b="0"/>
          </a:fillRef>
          <a:effectRef idx="0">
            <a:scrgbClr r="0" g="0" b="0"/>
          </a:effectRef>
          <a:fontRef idx="minor"/>
        </p:style>
      </p:sp>
      <p:sp>
        <p:nvSpPr>
          <p:cNvPr id="44" name="Line 4"/>
          <p:cNvSpPr/>
          <p:nvPr/>
        </p:nvSpPr>
        <p:spPr>
          <a:xfrm>
            <a:off x="0" y="614520"/>
            <a:ext cx="12191760" cy="360"/>
          </a:xfrm>
          <a:prstGeom prst="line">
            <a:avLst/>
          </a:prstGeom>
          <a:ln>
            <a:solidFill>
              <a:srgbClr val="193CB9"/>
            </a:solidFill>
          </a:ln>
        </p:spPr>
        <p:style>
          <a:lnRef idx="1">
            <a:schemeClr val="accent1"/>
          </a:lnRef>
          <a:fillRef idx="0">
            <a:schemeClr val="accent1"/>
          </a:fillRef>
          <a:effectRef idx="0">
            <a:schemeClr val="accent1"/>
          </a:effectRef>
          <a:fontRef idx="minor"/>
        </p:style>
      </p:sp>
      <p:pic>
        <p:nvPicPr>
          <p:cNvPr id="45" name="Imagem 9"/>
          <p:cNvPicPr/>
          <p:nvPr/>
        </p:nvPicPr>
        <p:blipFill>
          <a:blip r:embed="rId14">
            <a:alphaModFix amt="35000"/>
          </a:blip>
          <a:stretch/>
        </p:blipFill>
        <p:spPr>
          <a:xfrm>
            <a:off x="11031840" y="6103440"/>
            <a:ext cx="740160" cy="569520"/>
          </a:xfrm>
          <a:prstGeom prst="rect">
            <a:avLst/>
          </a:prstGeom>
          <a:ln w="0">
            <a:noFill/>
          </a:ln>
        </p:spPr>
      </p:pic>
      <p:sp>
        <p:nvSpPr>
          <p:cNvPr id="46" name="PlaceHolder 5"/>
          <p:cNvSpPr>
            <a:spLocks noGrp="1"/>
          </p:cNvSpPr>
          <p:nvPr>
            <p:ph type="body"/>
          </p:nvPr>
        </p:nvSpPr>
        <p:spPr>
          <a:xfrm>
            <a:off x="401760" y="196920"/>
            <a:ext cx="4535280" cy="307440"/>
          </a:xfrm>
          <a:prstGeom prst="rect">
            <a:avLst/>
          </a:prstGeom>
        </p:spPr>
        <p:txBody>
          <a:bodyPr>
            <a:noAutofit/>
          </a:bodyPr>
          <a:lstStyle/>
          <a:p>
            <a:pPr marL="228600" indent="-228240">
              <a:lnSpc>
                <a:spcPct val="90000"/>
              </a:lnSpc>
              <a:spcBef>
                <a:spcPts val="1001"/>
              </a:spcBef>
              <a:buClr>
                <a:srgbClr val="000000"/>
              </a:buClr>
              <a:buFont typeface="Arial"/>
              <a:buChar char="•"/>
            </a:pPr>
            <a:r>
              <a:rPr lang="pt-BR" sz="1800" b="1" strike="noStrike" spc="-1">
                <a:solidFill>
                  <a:srgbClr val="000000"/>
                </a:solidFill>
                <a:latin typeface="Arial"/>
              </a:rPr>
              <a:t>Clique para editar os estilos</a:t>
            </a:r>
            <a:endParaRPr lang="pt-BR" sz="1800" b="0" strike="noStrike" spc="-1">
              <a:solidFill>
                <a:srgbClr val="000000"/>
              </a:solidFill>
              <a:latin typeface="Calibri"/>
            </a:endParaRPr>
          </a:p>
        </p:txBody>
      </p:sp>
      <p:sp>
        <p:nvSpPr>
          <p:cNvPr id="47" name="PlaceHolder 6"/>
          <p:cNvSpPr>
            <a:spLocks noGrp="1"/>
          </p:cNvSpPr>
          <p:nvPr>
            <p:ph type="body"/>
          </p:nvPr>
        </p:nvSpPr>
        <p:spPr>
          <a:xfrm>
            <a:off x="401760" y="1074600"/>
            <a:ext cx="10863720" cy="4570920"/>
          </a:xfrm>
          <a:prstGeom prst="rect">
            <a:avLst/>
          </a:prstGeom>
        </p:spPr>
        <p:txBody>
          <a:bodyPr>
            <a:normAutofit/>
          </a:bodyPr>
          <a:lstStyle/>
          <a:p>
            <a:pPr marL="228600" indent="-228240">
              <a:lnSpc>
                <a:spcPct val="90000"/>
              </a:lnSpc>
              <a:spcBef>
                <a:spcPts val="1001"/>
              </a:spcBef>
              <a:buClr>
                <a:srgbClr val="000000"/>
              </a:buClr>
              <a:buFont typeface="Arial"/>
              <a:buChar char="•"/>
            </a:pPr>
            <a:r>
              <a:rPr lang="pt-BR" sz="1400" b="0" strike="noStrike" spc="-1">
                <a:solidFill>
                  <a:srgbClr val="000000"/>
                </a:solidFill>
                <a:latin typeface="Arial"/>
              </a:rPr>
              <a:t>Clique para editar os estilos de texto Mestres</a:t>
            </a:r>
            <a:endParaRPr lang="pt-BR" sz="1400" b="0" strike="noStrike" spc="-1">
              <a:solidFill>
                <a:srgbClr val="000000"/>
              </a:solidFill>
              <a:latin typeface="Calibri"/>
            </a:endParaRPr>
          </a:p>
          <a:p>
            <a:pPr marL="685800" lvl="1" indent="-228240">
              <a:lnSpc>
                <a:spcPct val="90000"/>
              </a:lnSpc>
              <a:spcBef>
                <a:spcPts val="499"/>
              </a:spcBef>
              <a:buClr>
                <a:srgbClr val="000000"/>
              </a:buClr>
              <a:buFont typeface="Arial"/>
              <a:buChar char="•"/>
            </a:pPr>
            <a:r>
              <a:rPr lang="pt-BR" sz="1400" b="0" strike="noStrike" spc="-1">
                <a:solidFill>
                  <a:srgbClr val="000000"/>
                </a:solidFill>
                <a:latin typeface="Arial"/>
              </a:rPr>
              <a:t>Segundo nível</a:t>
            </a:r>
            <a:endParaRPr lang="pt-BR" sz="1400" b="0" strike="noStrike" spc="-1">
              <a:solidFill>
                <a:srgbClr val="000000"/>
              </a:solidFill>
              <a:latin typeface="Calibri"/>
            </a:endParaRPr>
          </a:p>
          <a:p>
            <a:pPr marL="1143000" lvl="2" indent="-228240">
              <a:lnSpc>
                <a:spcPct val="90000"/>
              </a:lnSpc>
              <a:spcBef>
                <a:spcPts val="499"/>
              </a:spcBef>
              <a:buClr>
                <a:srgbClr val="000000"/>
              </a:buClr>
              <a:buFont typeface="Arial"/>
              <a:buChar char="•"/>
            </a:pPr>
            <a:r>
              <a:rPr lang="pt-BR" sz="1400" b="0" strike="noStrike" spc="-1">
                <a:solidFill>
                  <a:srgbClr val="000000"/>
                </a:solidFill>
                <a:latin typeface="Arial"/>
              </a:rPr>
              <a:t>Terceiro nível</a:t>
            </a:r>
            <a:endParaRPr lang="pt-BR" sz="1400" b="0" strike="noStrike" spc="-1">
              <a:solidFill>
                <a:srgbClr val="000000"/>
              </a:solidFill>
              <a:latin typeface="Calibri"/>
            </a:endParaRPr>
          </a:p>
          <a:p>
            <a:pPr marL="1600200" lvl="3" indent="-228240">
              <a:lnSpc>
                <a:spcPct val="90000"/>
              </a:lnSpc>
              <a:spcBef>
                <a:spcPts val="499"/>
              </a:spcBef>
              <a:buClr>
                <a:srgbClr val="000000"/>
              </a:buClr>
              <a:buFont typeface="Arial"/>
              <a:buChar char="•"/>
            </a:pPr>
            <a:r>
              <a:rPr lang="pt-BR" sz="1400" b="0" strike="noStrike" spc="-1">
                <a:solidFill>
                  <a:srgbClr val="000000"/>
                </a:solidFill>
                <a:latin typeface="Arial"/>
              </a:rPr>
              <a:t>Quarto nível</a:t>
            </a:r>
            <a:endParaRPr lang="pt-BR" sz="1400" b="0" strike="noStrike" spc="-1">
              <a:solidFill>
                <a:srgbClr val="000000"/>
              </a:solidFill>
              <a:latin typeface="Calibri"/>
            </a:endParaRPr>
          </a:p>
          <a:p>
            <a:pPr marL="2057400" lvl="4" indent="-228240">
              <a:lnSpc>
                <a:spcPct val="90000"/>
              </a:lnSpc>
              <a:spcBef>
                <a:spcPts val="499"/>
              </a:spcBef>
              <a:buClr>
                <a:srgbClr val="000000"/>
              </a:buClr>
              <a:buFont typeface="Arial"/>
              <a:buChar char="•"/>
            </a:pPr>
            <a:r>
              <a:rPr lang="pt-BR" sz="1400" b="0" strike="noStrike" spc="-1">
                <a:solidFill>
                  <a:srgbClr val="000000"/>
                </a:solidFill>
                <a:latin typeface="Arial"/>
              </a:rPr>
              <a:t>Quinto nível</a:t>
            </a:r>
            <a:endParaRPr lang="pt-BR" sz="1400" b="0" strike="noStrike" spc="-1">
              <a:solidFill>
                <a:srgbClr val="000000"/>
              </a:solidFill>
              <a:latin typeface="Calibri"/>
            </a:endParaRPr>
          </a:p>
        </p:txBody>
      </p:sp>
      <p:pic>
        <p:nvPicPr>
          <p:cNvPr id="48" name="Picture 2" descr="Resultado de imagem para lenep"/>
          <p:cNvPicPr/>
          <p:nvPr/>
        </p:nvPicPr>
        <p:blipFill>
          <a:blip r:embed="rId15">
            <a:alphaModFix amt="35000"/>
          </a:blip>
          <a:stretch/>
        </p:blipFill>
        <p:spPr>
          <a:xfrm>
            <a:off x="563040" y="5988240"/>
            <a:ext cx="1315440" cy="679680"/>
          </a:xfrm>
          <a:prstGeom prst="rect">
            <a:avLst/>
          </a:prstGeom>
          <a:ln w="0">
            <a:noFill/>
          </a:ln>
        </p:spPr>
      </p:pic>
      <p:sp>
        <p:nvSpPr>
          <p:cNvPr id="49" name="PlaceHolder 7"/>
          <p:cNvSpPr>
            <a:spLocks noGrp="1"/>
          </p:cNvSpPr>
          <p:nvPr>
            <p:ph type="body"/>
          </p:nvPr>
        </p:nvSpPr>
        <p:spPr>
          <a:xfrm>
            <a:off x="6730200" y="194400"/>
            <a:ext cx="4535280" cy="307440"/>
          </a:xfrm>
          <a:prstGeom prst="rect">
            <a:avLst/>
          </a:prstGeom>
        </p:spPr>
        <p:txBody>
          <a:bodyPr>
            <a:noAutofit/>
          </a:bodyPr>
          <a:lstStyle/>
          <a:p>
            <a:pPr algn="r">
              <a:lnSpc>
                <a:spcPct val="90000"/>
              </a:lnSpc>
              <a:spcBef>
                <a:spcPts val="1001"/>
              </a:spcBef>
              <a:tabLst>
                <a:tab pos="0" algn="l"/>
              </a:tabLst>
            </a:pPr>
            <a:r>
              <a:rPr lang="pt-BR" sz="1800" b="0" strike="noStrike" spc="-1">
                <a:solidFill>
                  <a:srgbClr val="000000"/>
                </a:solidFill>
                <a:latin typeface="Arial"/>
              </a:rPr>
              <a:t>TCC I</a:t>
            </a:r>
            <a:endParaRPr lang="pt-BR" sz="1800" b="0" strike="noStrike" spc="-1">
              <a:solidFill>
                <a:srgbClr val="000000"/>
              </a:solidFill>
              <a:latin typeface="Calibri"/>
            </a:endParaRPr>
          </a:p>
        </p:txBody>
      </p:sp>
      <p:sp>
        <p:nvSpPr>
          <p:cNvPr id="50"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pt-BR" sz="1800" b="0" strike="noStrike" spc="-1">
                <a:solidFill>
                  <a:srgbClr val="000000"/>
                </a:solidFill>
                <a:latin typeface="Calibri"/>
              </a:rPr>
              <a:t>Clique para editar o formato do texto do título</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Shape 1"/>
          <p:cNvSpPr txBox="1"/>
          <p:nvPr/>
        </p:nvSpPr>
        <p:spPr>
          <a:xfrm>
            <a:off x="1523880" y="1662480"/>
            <a:ext cx="9143640" cy="2387160"/>
          </a:xfrm>
          <a:prstGeom prst="rect">
            <a:avLst/>
          </a:prstGeom>
          <a:noFill/>
          <a:ln w="0">
            <a:noFill/>
          </a:ln>
        </p:spPr>
        <p:txBody>
          <a:bodyPr anchor="b">
            <a:normAutofit/>
          </a:bodyPr>
          <a:lstStyle/>
          <a:p>
            <a:pPr algn="ctr">
              <a:lnSpc>
                <a:spcPct val="90000"/>
              </a:lnSpc>
            </a:pPr>
            <a:r>
              <a:rPr lang="pt-BR" sz="4000" b="0" strike="noStrike" spc="-1">
                <a:solidFill>
                  <a:srgbClr val="000000"/>
                </a:solidFill>
                <a:latin typeface="Calibri Light"/>
              </a:rPr>
              <a:t>Simulador de Difusão Térmica 3D:</a:t>
            </a:r>
            <a:br/>
            <a:r>
              <a:rPr lang="pt-BR" sz="4000" b="0" strike="noStrike" spc="-1">
                <a:solidFill>
                  <a:srgbClr val="000000"/>
                </a:solidFill>
                <a:latin typeface="Calibri Light"/>
              </a:rPr>
              <a:t>Aplicações em Engenharia de Petróleo</a:t>
            </a:r>
            <a:endParaRPr lang="pt-BR" sz="4000" b="0" strike="noStrike" spc="-1">
              <a:solidFill>
                <a:srgbClr val="000000"/>
              </a:solidFill>
              <a:latin typeface="Calibri"/>
            </a:endParaRPr>
          </a:p>
        </p:txBody>
      </p:sp>
      <p:sp>
        <p:nvSpPr>
          <p:cNvPr id="88" name="TextShape 2"/>
          <p:cNvSpPr txBox="1"/>
          <p:nvPr/>
        </p:nvSpPr>
        <p:spPr>
          <a:xfrm>
            <a:off x="1523880" y="181800"/>
            <a:ext cx="8665920" cy="1409040"/>
          </a:xfrm>
          <a:prstGeom prst="rect">
            <a:avLst/>
          </a:prstGeom>
          <a:noFill/>
          <a:ln w="0">
            <a:noFill/>
          </a:ln>
        </p:spPr>
        <p:txBody>
          <a:bodyPr>
            <a:normAutofit/>
          </a:bodyPr>
          <a:lstStyle/>
          <a:p>
            <a:pPr algn="ctr">
              <a:lnSpc>
                <a:spcPct val="90000"/>
              </a:lnSpc>
              <a:spcBef>
                <a:spcPts val="1001"/>
              </a:spcBef>
              <a:tabLst>
                <a:tab pos="0" algn="l"/>
              </a:tabLst>
            </a:pPr>
            <a:r>
              <a:rPr lang="pt-BR" sz="2000" b="0" strike="noStrike" spc="-1">
                <a:solidFill>
                  <a:srgbClr val="000000"/>
                </a:solidFill>
                <a:latin typeface="Calibri"/>
              </a:rPr>
              <a:t>Universidade Estadual do Norte Fluminense Darcy Ribeiro</a:t>
            </a:r>
            <a:endParaRPr lang="en-US" sz="2000" b="0" strike="noStrike" spc="-1">
              <a:latin typeface="Arial"/>
            </a:endParaRPr>
          </a:p>
          <a:p>
            <a:pPr algn="ctr">
              <a:lnSpc>
                <a:spcPct val="90000"/>
              </a:lnSpc>
              <a:spcBef>
                <a:spcPts val="1001"/>
              </a:spcBef>
              <a:tabLst>
                <a:tab pos="0" algn="l"/>
              </a:tabLst>
            </a:pPr>
            <a:r>
              <a:rPr lang="pt-BR" sz="2000" b="0" strike="noStrike" spc="-1">
                <a:solidFill>
                  <a:srgbClr val="000000"/>
                </a:solidFill>
                <a:latin typeface="Calibri"/>
              </a:rPr>
              <a:t>Laboratório de Engenharia de Exploração e Produção de Petróleo</a:t>
            </a:r>
            <a:endParaRPr lang="en-US" sz="2000" b="0" strike="noStrike" spc="-1">
              <a:latin typeface="Arial"/>
            </a:endParaRPr>
          </a:p>
          <a:p>
            <a:pPr algn="ctr">
              <a:lnSpc>
                <a:spcPct val="90000"/>
              </a:lnSpc>
              <a:spcBef>
                <a:spcPts val="1001"/>
              </a:spcBef>
              <a:tabLst>
                <a:tab pos="0" algn="l"/>
              </a:tabLst>
            </a:pPr>
            <a:r>
              <a:rPr lang="pt-BR" sz="2000" b="0" strike="noStrike" spc="-1">
                <a:solidFill>
                  <a:srgbClr val="000000"/>
                </a:solidFill>
                <a:latin typeface="Calibri"/>
              </a:rPr>
              <a:t>Trabalho de Conclusão de Curso I</a:t>
            </a:r>
            <a:endParaRPr lang="en-US" sz="2000" b="0" strike="noStrike" spc="-1">
              <a:latin typeface="Arial"/>
            </a:endParaRPr>
          </a:p>
        </p:txBody>
      </p:sp>
      <p:pic>
        <p:nvPicPr>
          <p:cNvPr id="89" name="Picture 2"/>
          <p:cNvPicPr/>
          <p:nvPr/>
        </p:nvPicPr>
        <p:blipFill>
          <a:blip r:embed="rId2"/>
          <a:stretch/>
        </p:blipFill>
        <p:spPr>
          <a:xfrm>
            <a:off x="84240" y="10080"/>
            <a:ext cx="1923840" cy="1580760"/>
          </a:xfrm>
          <a:prstGeom prst="rect">
            <a:avLst/>
          </a:prstGeom>
          <a:ln w="0">
            <a:noFill/>
          </a:ln>
        </p:spPr>
      </p:pic>
      <p:pic>
        <p:nvPicPr>
          <p:cNvPr id="90" name="Imagem 4"/>
          <p:cNvPicPr/>
          <p:nvPr/>
        </p:nvPicPr>
        <p:blipFill>
          <a:blip r:embed="rId3"/>
          <a:stretch/>
        </p:blipFill>
        <p:spPr>
          <a:xfrm>
            <a:off x="9862560" y="190080"/>
            <a:ext cx="2329200" cy="1221120"/>
          </a:xfrm>
          <a:prstGeom prst="rect">
            <a:avLst/>
          </a:prstGeom>
          <a:ln w="0">
            <a:noFill/>
          </a:ln>
        </p:spPr>
      </p:pic>
      <p:sp>
        <p:nvSpPr>
          <p:cNvPr id="91" name="CustomShape 3"/>
          <p:cNvSpPr/>
          <p:nvPr/>
        </p:nvSpPr>
        <p:spPr>
          <a:xfrm>
            <a:off x="1762920" y="3600000"/>
            <a:ext cx="8665920" cy="1409040"/>
          </a:xfrm>
          <a:prstGeom prst="rect">
            <a:avLst/>
          </a:prstGeom>
          <a:noFill/>
          <a:ln w="0">
            <a:noFill/>
          </a:ln>
        </p:spPr>
        <p:style>
          <a:lnRef idx="0">
            <a:scrgbClr r="0" g="0" b="0"/>
          </a:lnRef>
          <a:fillRef idx="0">
            <a:scrgbClr r="0" g="0" b="0"/>
          </a:fillRef>
          <a:effectRef idx="0">
            <a:scrgbClr r="0" g="0" b="0"/>
          </a:effectRef>
          <a:fontRef idx="minor"/>
        </p:style>
        <p:txBody>
          <a:bodyPr>
            <a:normAutofit fontScale="89500" lnSpcReduction="20000"/>
          </a:bodyPr>
          <a:lstStyle/>
          <a:p>
            <a:pPr algn="ctr">
              <a:lnSpc>
                <a:spcPct val="90000"/>
              </a:lnSpc>
              <a:spcBef>
                <a:spcPts val="1001"/>
              </a:spcBef>
              <a:tabLst>
                <a:tab pos="0" algn="l"/>
              </a:tabLst>
            </a:pPr>
            <a:endParaRPr lang="en-US" sz="2400" b="0" strike="noStrike" spc="-1">
              <a:latin typeface="Arial"/>
            </a:endParaRPr>
          </a:p>
          <a:p>
            <a:pPr algn="ctr">
              <a:lnSpc>
                <a:spcPct val="90000"/>
              </a:lnSpc>
              <a:spcBef>
                <a:spcPts val="1001"/>
              </a:spcBef>
              <a:tabLst>
                <a:tab pos="0" algn="l"/>
              </a:tabLst>
            </a:pPr>
            <a:endParaRPr lang="en-US" sz="2400" b="0" strike="noStrike" spc="-1">
              <a:latin typeface="Arial"/>
            </a:endParaRPr>
          </a:p>
          <a:p>
            <a:pPr algn="ctr">
              <a:lnSpc>
                <a:spcPct val="90000"/>
              </a:lnSpc>
              <a:spcBef>
                <a:spcPts val="1001"/>
              </a:spcBef>
              <a:tabLst>
                <a:tab pos="0" algn="l"/>
              </a:tabLst>
            </a:pPr>
            <a:r>
              <a:rPr lang="pt-BR" sz="2000" b="0" strike="noStrike" spc="-1">
                <a:solidFill>
                  <a:srgbClr val="000000"/>
                </a:solidFill>
                <a:latin typeface="Calibri"/>
              </a:rPr>
              <a:t>Nicholas de Almeida Pinto</a:t>
            </a:r>
            <a:endParaRPr lang="en-US" sz="2000" b="0" strike="noStrike" spc="-1">
              <a:latin typeface="Arial"/>
            </a:endParaRPr>
          </a:p>
          <a:p>
            <a:pPr algn="ctr">
              <a:lnSpc>
                <a:spcPct val="90000"/>
              </a:lnSpc>
              <a:spcBef>
                <a:spcPts val="1001"/>
              </a:spcBef>
              <a:tabLst>
                <a:tab pos="0" algn="l"/>
              </a:tabLst>
            </a:pPr>
            <a:r>
              <a:rPr lang="pt-BR" sz="2000" b="0" strike="noStrike" spc="-1">
                <a:solidFill>
                  <a:srgbClr val="000000"/>
                </a:solidFill>
                <a:latin typeface="Calibri"/>
              </a:rPr>
              <a:t>Orientador: André Duarte Bueno</a:t>
            </a:r>
            <a:endParaRPr lang="en-US" sz="20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TextShape 1"/>
          <p:cNvSpPr txBox="1"/>
          <p:nvPr/>
        </p:nvSpPr>
        <p:spPr>
          <a:xfrm>
            <a:off x="401760" y="196920"/>
            <a:ext cx="4535280" cy="307440"/>
          </a:xfrm>
          <a:prstGeom prst="rect">
            <a:avLst/>
          </a:prstGeom>
          <a:noFill/>
          <a:ln w="0">
            <a:noFill/>
          </a:ln>
        </p:spPr>
        <p:txBody>
          <a:bodyPr>
            <a:noAutofit/>
          </a:bodyPr>
          <a:lstStyle/>
          <a:p>
            <a:pPr marL="228600" indent="-228240">
              <a:lnSpc>
                <a:spcPct val="90000"/>
              </a:lnSpc>
              <a:spcBef>
                <a:spcPts val="1001"/>
              </a:spcBef>
              <a:buClr>
                <a:srgbClr val="000000"/>
              </a:buClr>
              <a:buFont typeface="Arial"/>
              <a:buChar char="•"/>
            </a:pPr>
            <a:r>
              <a:rPr lang="pt-BR" sz="1800" b="1" strike="noStrike" spc="-1">
                <a:solidFill>
                  <a:srgbClr val="000000"/>
                </a:solidFill>
                <a:latin typeface="Arial"/>
              </a:rPr>
              <a:t>Elaboração - Paralelismo</a:t>
            </a:r>
            <a:endParaRPr lang="pt-BR" sz="1800" b="0" strike="noStrike" spc="-1">
              <a:solidFill>
                <a:srgbClr val="000000"/>
              </a:solidFill>
              <a:latin typeface="Calibri"/>
            </a:endParaRPr>
          </a:p>
        </p:txBody>
      </p:sp>
      <p:sp>
        <p:nvSpPr>
          <p:cNvPr id="163" name="TextShape 2"/>
          <p:cNvSpPr txBox="1"/>
          <p:nvPr/>
        </p:nvSpPr>
        <p:spPr>
          <a:xfrm>
            <a:off x="401760" y="1074600"/>
            <a:ext cx="5547960" cy="4868640"/>
          </a:xfrm>
          <a:prstGeom prst="rect">
            <a:avLst/>
          </a:prstGeom>
          <a:noFill/>
          <a:ln w="0">
            <a:noFill/>
          </a:ln>
        </p:spPr>
        <p:txBody>
          <a:bodyPr>
            <a:normAutofit/>
          </a:bodyPr>
          <a:lstStyle/>
          <a:p>
            <a:pPr>
              <a:lnSpc>
                <a:spcPct val="90000"/>
              </a:lnSpc>
              <a:spcBef>
                <a:spcPts val="1001"/>
              </a:spcBef>
              <a:tabLst>
                <a:tab pos="0" algn="l"/>
              </a:tabLst>
            </a:pPr>
            <a:r>
              <a:rPr lang="pt-BR" sz="1600" b="0" strike="noStrike" spc="-1" dirty="0">
                <a:solidFill>
                  <a:srgbClr val="000000"/>
                </a:solidFill>
                <a:latin typeface="Arial"/>
              </a:rPr>
              <a:t>Análise do grid para resolver por </a:t>
            </a:r>
            <a:r>
              <a:rPr lang="pt-BR" sz="1600" b="1" strike="noStrike" spc="-1" dirty="0">
                <a:solidFill>
                  <a:srgbClr val="000000"/>
                </a:solidFill>
                <a:latin typeface="Arial"/>
              </a:rPr>
              <a:t>paralelismo</a:t>
            </a:r>
            <a:r>
              <a:rPr lang="pt-BR" sz="1600" b="0" strike="noStrike" spc="-1" dirty="0">
                <a:solidFill>
                  <a:srgbClr val="000000"/>
                </a:solidFill>
                <a:latin typeface="Arial"/>
              </a:rPr>
              <a:t>/</a:t>
            </a:r>
            <a:r>
              <a:rPr lang="pt-BR" sz="1600" b="0" strike="noStrike" spc="-1" dirty="0" err="1">
                <a:solidFill>
                  <a:srgbClr val="000000"/>
                </a:solidFill>
                <a:latin typeface="Arial"/>
              </a:rPr>
              <a:t>multithreads</a:t>
            </a:r>
            <a:r>
              <a:rPr lang="pt-BR" sz="1600" b="0" strike="noStrike" spc="-1" dirty="0">
                <a:solidFill>
                  <a:srgbClr val="000000"/>
                </a:solidFill>
                <a:latin typeface="Arial"/>
              </a:rPr>
              <a:t>.</a:t>
            </a:r>
            <a:endParaRPr lang="pt-BR" sz="1600" b="0" strike="noStrike" spc="-1" dirty="0">
              <a:solidFill>
                <a:srgbClr val="000000"/>
              </a:solidFill>
              <a:latin typeface="Calibri"/>
            </a:endParaRPr>
          </a:p>
          <a:p>
            <a:pPr>
              <a:lnSpc>
                <a:spcPct val="90000"/>
              </a:lnSpc>
              <a:spcBef>
                <a:spcPts val="1001"/>
              </a:spcBef>
              <a:tabLst>
                <a:tab pos="0" algn="l"/>
              </a:tabLst>
            </a:pPr>
            <a:endParaRPr lang="pt-BR" sz="1600" b="0" strike="noStrike" spc="-1" dirty="0">
              <a:solidFill>
                <a:srgbClr val="000000"/>
              </a:solidFill>
              <a:latin typeface="Calibri"/>
            </a:endParaRPr>
          </a:p>
          <a:p>
            <a:pPr marL="228600" indent="-228240">
              <a:lnSpc>
                <a:spcPct val="90000"/>
              </a:lnSpc>
              <a:spcBef>
                <a:spcPts val="1001"/>
              </a:spcBef>
              <a:buClr>
                <a:srgbClr val="000000"/>
              </a:buClr>
              <a:buFont typeface="Arial"/>
              <a:buChar char="•"/>
              <a:tabLst>
                <a:tab pos="0" algn="l"/>
              </a:tabLst>
            </a:pPr>
            <a:r>
              <a:rPr lang="pt-BR" sz="1400" b="0" strike="noStrike" spc="-1" dirty="0">
                <a:solidFill>
                  <a:srgbClr val="000000"/>
                </a:solidFill>
                <a:latin typeface="Arial"/>
              </a:rPr>
              <a:t>Paralelismo é, basicamente, dividir cálculos independentes para serem resolvidos ao mesmo tempo.</a:t>
            </a:r>
            <a:endParaRPr lang="pt-BR" sz="1400" b="0" strike="noStrike" spc="-1" dirty="0">
              <a:solidFill>
                <a:srgbClr val="000000"/>
              </a:solidFill>
              <a:latin typeface="Calibri"/>
            </a:endParaRPr>
          </a:p>
          <a:p>
            <a:pPr marL="228600" indent="-228240">
              <a:lnSpc>
                <a:spcPct val="90000"/>
              </a:lnSpc>
              <a:spcBef>
                <a:spcPts val="1001"/>
              </a:spcBef>
              <a:buClr>
                <a:srgbClr val="000000"/>
              </a:buClr>
              <a:buFont typeface="Arial"/>
              <a:buChar char="•"/>
              <a:tabLst>
                <a:tab pos="0" algn="l"/>
              </a:tabLst>
            </a:pPr>
            <a:r>
              <a:rPr lang="pt-BR" sz="1400" b="0" strike="noStrike" spc="-1" dirty="0" err="1">
                <a:solidFill>
                  <a:srgbClr val="000000"/>
                </a:solidFill>
                <a:latin typeface="Arial"/>
              </a:rPr>
              <a:t>Multithreads</a:t>
            </a:r>
            <a:r>
              <a:rPr lang="pt-BR" sz="1400" b="0" strike="noStrike" spc="-1" dirty="0">
                <a:solidFill>
                  <a:srgbClr val="000000"/>
                </a:solidFill>
                <a:latin typeface="Arial"/>
              </a:rPr>
              <a:t>: processadores lógicos dentro dos CPUs. Permite que o processador realize tarefas simultâneas.</a:t>
            </a:r>
            <a:endParaRPr lang="pt-BR" sz="1400" b="0" strike="noStrike" spc="-1" dirty="0">
              <a:solidFill>
                <a:srgbClr val="000000"/>
              </a:solidFill>
              <a:latin typeface="Calibri"/>
            </a:endParaRPr>
          </a:p>
          <a:p>
            <a:pPr>
              <a:lnSpc>
                <a:spcPct val="90000"/>
              </a:lnSpc>
              <a:spcBef>
                <a:spcPts val="1001"/>
              </a:spcBef>
              <a:tabLst>
                <a:tab pos="0" algn="l"/>
              </a:tabLst>
            </a:pPr>
            <a:endParaRPr lang="pt-BR" sz="1400" b="0" strike="noStrike" spc="-1" dirty="0">
              <a:solidFill>
                <a:srgbClr val="000000"/>
              </a:solidFill>
              <a:latin typeface="Calibri"/>
            </a:endParaRPr>
          </a:p>
          <a:p>
            <a:pPr marL="228600" indent="-228240">
              <a:lnSpc>
                <a:spcPct val="90000"/>
              </a:lnSpc>
              <a:spcBef>
                <a:spcPts val="1001"/>
              </a:spcBef>
              <a:buClr>
                <a:srgbClr val="000000"/>
              </a:buClr>
              <a:buFont typeface="Arial"/>
              <a:buChar char="•"/>
              <a:tabLst>
                <a:tab pos="0" algn="l"/>
              </a:tabLst>
            </a:pPr>
            <a:r>
              <a:rPr lang="pt-BR" sz="1400" b="0" strike="noStrike" spc="-1" dirty="0">
                <a:solidFill>
                  <a:srgbClr val="000000"/>
                </a:solidFill>
                <a:latin typeface="Arial"/>
              </a:rPr>
              <a:t>O simulador pode ser resolvido por 3 casos/modelos:</a:t>
            </a:r>
            <a:endParaRPr lang="pt-BR" sz="1400" b="0" strike="noStrike" spc="-1" dirty="0">
              <a:solidFill>
                <a:srgbClr val="000000"/>
              </a:solidFill>
              <a:latin typeface="Calibri"/>
            </a:endParaRPr>
          </a:p>
          <a:p>
            <a:pPr marL="685800" lvl="1" indent="-228240">
              <a:lnSpc>
                <a:spcPct val="90000"/>
              </a:lnSpc>
              <a:spcBef>
                <a:spcPts val="499"/>
              </a:spcBef>
              <a:buClr>
                <a:srgbClr val="000000"/>
              </a:buClr>
              <a:buFont typeface="Arial"/>
              <a:buChar char="•"/>
              <a:tabLst>
                <a:tab pos="0" algn="l"/>
              </a:tabLst>
            </a:pPr>
            <a:r>
              <a:rPr lang="pt-BR" sz="1400" b="0" strike="noStrike" spc="-1" dirty="0">
                <a:solidFill>
                  <a:srgbClr val="000000"/>
                </a:solidFill>
                <a:latin typeface="Arial"/>
              </a:rPr>
              <a:t>Sem paralelismo</a:t>
            </a:r>
            <a:endParaRPr lang="pt-BR" sz="1400" b="0" strike="noStrike" spc="-1" dirty="0">
              <a:solidFill>
                <a:srgbClr val="000000"/>
              </a:solidFill>
              <a:latin typeface="Calibri"/>
            </a:endParaRPr>
          </a:p>
          <a:p>
            <a:pPr marL="685800" lvl="1" indent="-228240">
              <a:lnSpc>
                <a:spcPct val="90000"/>
              </a:lnSpc>
              <a:spcBef>
                <a:spcPts val="499"/>
              </a:spcBef>
              <a:buClr>
                <a:srgbClr val="000000"/>
              </a:buClr>
              <a:buFont typeface="Arial"/>
              <a:buChar char="•"/>
              <a:tabLst>
                <a:tab pos="0" algn="l"/>
              </a:tabLst>
            </a:pPr>
            <a:r>
              <a:rPr lang="pt-BR" sz="1400" b="0" strike="noStrike" spc="-1" dirty="0">
                <a:solidFill>
                  <a:srgbClr val="000000"/>
                </a:solidFill>
                <a:latin typeface="Arial"/>
              </a:rPr>
              <a:t>Paralelismo por grid</a:t>
            </a:r>
            <a:endParaRPr lang="pt-BR" sz="1400" b="0" strike="noStrike" spc="-1" dirty="0">
              <a:solidFill>
                <a:srgbClr val="000000"/>
              </a:solidFill>
              <a:latin typeface="Calibri"/>
            </a:endParaRPr>
          </a:p>
          <a:p>
            <a:pPr marL="685800" lvl="1" indent="-228240">
              <a:lnSpc>
                <a:spcPct val="90000"/>
              </a:lnSpc>
              <a:spcBef>
                <a:spcPts val="499"/>
              </a:spcBef>
              <a:buClr>
                <a:srgbClr val="000000"/>
              </a:buClr>
              <a:buFont typeface="Arial"/>
              <a:buChar char="•"/>
              <a:tabLst>
                <a:tab pos="0" algn="l"/>
              </a:tabLst>
            </a:pPr>
            <a:r>
              <a:rPr lang="pt-BR" sz="1400" b="0" strike="noStrike" spc="-1" dirty="0">
                <a:solidFill>
                  <a:srgbClr val="000000"/>
                </a:solidFill>
                <a:latin typeface="Arial"/>
              </a:rPr>
              <a:t>Paralelismo total</a:t>
            </a:r>
            <a:endParaRPr lang="pt-BR" sz="1400" b="0" strike="noStrike" spc="-1" dirty="0">
              <a:solidFill>
                <a:srgbClr val="000000"/>
              </a:solidFill>
              <a:latin typeface="Calibri"/>
            </a:endParaRPr>
          </a:p>
          <a:p>
            <a:endParaRPr lang="pt-BR" sz="1400" b="0" strike="noStrike" spc="-1" dirty="0">
              <a:solidFill>
                <a:srgbClr val="000000"/>
              </a:solidFill>
              <a:latin typeface="Calibri"/>
            </a:endParaRPr>
          </a:p>
          <a:p>
            <a:pPr marL="228600" indent="-228240">
              <a:lnSpc>
                <a:spcPct val="90000"/>
              </a:lnSpc>
              <a:spcBef>
                <a:spcPts val="1001"/>
              </a:spcBef>
              <a:buClr>
                <a:srgbClr val="000000"/>
              </a:buClr>
              <a:buFont typeface="Arial"/>
              <a:buChar char="•"/>
              <a:tabLst>
                <a:tab pos="0" algn="l"/>
              </a:tabLst>
            </a:pPr>
            <a:r>
              <a:rPr lang="pt-BR" sz="1400" b="0" strike="noStrike" spc="-1" dirty="0">
                <a:solidFill>
                  <a:srgbClr val="000000"/>
                </a:solidFill>
                <a:latin typeface="Arial"/>
              </a:rPr>
              <a:t>Os três casos foram implementados por questão de didática, pois o caso 1 é lento e o caso 2 pode ser otimizado.</a:t>
            </a:r>
            <a:endParaRPr lang="pt-BR" sz="1400" b="0" strike="noStrike" spc="-1" dirty="0">
              <a:solidFill>
                <a:srgbClr val="000000"/>
              </a:solidFill>
              <a:latin typeface="Calibri"/>
            </a:endParaRPr>
          </a:p>
          <a:p>
            <a:pPr>
              <a:lnSpc>
                <a:spcPct val="90000"/>
              </a:lnSpc>
              <a:spcBef>
                <a:spcPts val="1001"/>
              </a:spcBef>
              <a:tabLst>
                <a:tab pos="0" algn="l"/>
              </a:tabLst>
            </a:pPr>
            <a:endParaRPr lang="pt-BR" sz="1400" b="0" strike="noStrike" spc="-1" dirty="0">
              <a:solidFill>
                <a:srgbClr val="000000"/>
              </a:solidFill>
              <a:latin typeface="Calibri"/>
            </a:endParaRPr>
          </a:p>
          <a:p>
            <a:pPr marL="228600" indent="-228240">
              <a:lnSpc>
                <a:spcPct val="90000"/>
              </a:lnSpc>
              <a:spcBef>
                <a:spcPts val="1001"/>
              </a:spcBef>
              <a:buClr>
                <a:srgbClr val="000000"/>
              </a:buClr>
              <a:buFont typeface="Arial"/>
              <a:buChar char="•"/>
              <a:tabLst>
                <a:tab pos="0" algn="l"/>
              </a:tabLst>
            </a:pPr>
            <a:r>
              <a:rPr lang="pt-BR" sz="1400" b="0" strike="noStrike" spc="-1" dirty="0">
                <a:solidFill>
                  <a:srgbClr val="000000"/>
                </a:solidFill>
                <a:latin typeface="Arial"/>
              </a:rPr>
              <a:t>Para o caso 3, cria-se uma lista e cada thread resolve a posição em espera:</a:t>
            </a:r>
            <a:endParaRPr lang="pt-BR" sz="1400" b="0" strike="noStrike" spc="-1" dirty="0">
              <a:solidFill>
                <a:srgbClr val="000000"/>
              </a:solidFill>
              <a:latin typeface="Calibri"/>
            </a:endParaRPr>
          </a:p>
          <a:p>
            <a:pPr marL="457200">
              <a:lnSpc>
                <a:spcPct val="90000"/>
              </a:lnSpc>
              <a:spcBef>
                <a:spcPts val="499"/>
              </a:spcBef>
              <a:tabLst>
                <a:tab pos="0" algn="l"/>
              </a:tabLst>
            </a:pPr>
            <a:endParaRPr lang="pt-BR" sz="1400" b="0" strike="noStrike" spc="-1" dirty="0">
              <a:solidFill>
                <a:srgbClr val="000000"/>
              </a:solidFill>
              <a:latin typeface="Calibri"/>
            </a:endParaRPr>
          </a:p>
        </p:txBody>
      </p:sp>
      <p:sp>
        <p:nvSpPr>
          <p:cNvPr id="164" name="TextShape 3"/>
          <p:cNvSpPr txBox="1"/>
          <p:nvPr/>
        </p:nvSpPr>
        <p:spPr>
          <a:xfrm>
            <a:off x="6730200" y="194400"/>
            <a:ext cx="4535280" cy="307440"/>
          </a:xfrm>
          <a:prstGeom prst="rect">
            <a:avLst/>
          </a:prstGeom>
          <a:noFill/>
          <a:ln w="0">
            <a:noFill/>
          </a:ln>
        </p:spPr>
        <p:txBody>
          <a:bodyPr>
            <a:noAutofit/>
          </a:bodyPr>
          <a:lstStyle/>
          <a:p>
            <a:endParaRPr lang="pt-BR" sz="2800" b="0" strike="noStrike" spc="-1">
              <a:solidFill>
                <a:srgbClr val="000000"/>
              </a:solidFill>
              <a:latin typeface="Calibri"/>
            </a:endParaRPr>
          </a:p>
        </p:txBody>
      </p:sp>
      <p:pic>
        <p:nvPicPr>
          <p:cNvPr id="165" name="Imagem 5"/>
          <p:cNvPicPr/>
          <p:nvPr/>
        </p:nvPicPr>
        <p:blipFill>
          <a:blip r:embed="rId2"/>
          <a:stretch/>
        </p:blipFill>
        <p:spPr>
          <a:xfrm>
            <a:off x="6095880" y="786960"/>
            <a:ext cx="5547960" cy="5283720"/>
          </a:xfrm>
          <a:prstGeom prst="rect">
            <a:avLst/>
          </a:prstGeom>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F1185FDF-33ED-49C3-8F06-8297F7E397D1}"/>
              </a:ext>
            </a:extLst>
          </p:cNvPr>
          <p:cNvSpPr>
            <a:spLocks noGrp="1"/>
          </p:cNvSpPr>
          <p:nvPr>
            <p:ph type="subTitle"/>
          </p:nvPr>
        </p:nvSpPr>
        <p:spPr/>
        <p:txBody>
          <a:bodyPr/>
          <a:lstStyle/>
          <a:p>
            <a:r>
              <a:rPr lang="pt-BR" dirty="0"/>
              <a:t>Implementação</a:t>
            </a:r>
          </a:p>
        </p:txBody>
      </p:sp>
      <p:pic>
        <p:nvPicPr>
          <p:cNvPr id="5" name="Imagem 4">
            <a:extLst>
              <a:ext uri="{FF2B5EF4-FFF2-40B4-BE49-F238E27FC236}">
                <a16:creationId xmlns:a16="http://schemas.microsoft.com/office/drawing/2014/main" id="{B5C63691-F4C3-4EFF-A52F-2C7585E49CE5}"/>
              </a:ext>
            </a:extLst>
          </p:cNvPr>
          <p:cNvPicPr>
            <a:picLocks noChangeAspect="1"/>
          </p:cNvPicPr>
          <p:nvPr/>
        </p:nvPicPr>
        <p:blipFill>
          <a:blip r:embed="rId2"/>
          <a:stretch>
            <a:fillRect/>
          </a:stretch>
        </p:blipFill>
        <p:spPr>
          <a:xfrm>
            <a:off x="3708641" y="806760"/>
            <a:ext cx="4995188" cy="2641274"/>
          </a:xfrm>
          <a:prstGeom prst="rect">
            <a:avLst/>
          </a:prstGeom>
        </p:spPr>
      </p:pic>
      <p:pic>
        <p:nvPicPr>
          <p:cNvPr id="7" name="Imagem 6">
            <a:extLst>
              <a:ext uri="{FF2B5EF4-FFF2-40B4-BE49-F238E27FC236}">
                <a16:creationId xmlns:a16="http://schemas.microsoft.com/office/drawing/2014/main" id="{1141FD9D-63D5-4251-9D02-E25AA7858B91}"/>
              </a:ext>
            </a:extLst>
          </p:cNvPr>
          <p:cNvPicPr>
            <a:picLocks noChangeAspect="1"/>
          </p:cNvPicPr>
          <p:nvPr/>
        </p:nvPicPr>
        <p:blipFill>
          <a:blip r:embed="rId3"/>
          <a:stretch>
            <a:fillRect/>
          </a:stretch>
        </p:blipFill>
        <p:spPr>
          <a:xfrm>
            <a:off x="9003739" y="806760"/>
            <a:ext cx="2310887" cy="1931888"/>
          </a:xfrm>
          <a:prstGeom prst="rect">
            <a:avLst/>
          </a:prstGeom>
        </p:spPr>
      </p:pic>
      <p:pic>
        <p:nvPicPr>
          <p:cNvPr id="9" name="Imagem 8">
            <a:extLst>
              <a:ext uri="{FF2B5EF4-FFF2-40B4-BE49-F238E27FC236}">
                <a16:creationId xmlns:a16="http://schemas.microsoft.com/office/drawing/2014/main" id="{C4E901E9-3DD3-4D69-9A51-759F75894696}"/>
              </a:ext>
            </a:extLst>
          </p:cNvPr>
          <p:cNvPicPr>
            <a:picLocks noChangeAspect="1"/>
          </p:cNvPicPr>
          <p:nvPr/>
        </p:nvPicPr>
        <p:blipFill>
          <a:blip r:embed="rId4"/>
          <a:stretch>
            <a:fillRect/>
          </a:stretch>
        </p:blipFill>
        <p:spPr>
          <a:xfrm>
            <a:off x="3708641" y="3687476"/>
            <a:ext cx="5359404" cy="2509437"/>
          </a:xfrm>
          <a:prstGeom prst="rect">
            <a:avLst/>
          </a:prstGeom>
        </p:spPr>
      </p:pic>
      <p:sp>
        <p:nvSpPr>
          <p:cNvPr id="10" name="TextShape 2">
            <a:extLst>
              <a:ext uri="{FF2B5EF4-FFF2-40B4-BE49-F238E27FC236}">
                <a16:creationId xmlns:a16="http://schemas.microsoft.com/office/drawing/2014/main" id="{A0C55D2D-25F5-4F12-BB89-356D63ABA449}"/>
              </a:ext>
            </a:extLst>
          </p:cNvPr>
          <p:cNvSpPr txBox="1"/>
          <p:nvPr/>
        </p:nvSpPr>
        <p:spPr>
          <a:xfrm>
            <a:off x="135544" y="1074600"/>
            <a:ext cx="3390171" cy="2612876"/>
          </a:xfrm>
          <a:prstGeom prst="rect">
            <a:avLst/>
          </a:prstGeom>
          <a:noFill/>
          <a:ln w="0">
            <a:noFill/>
          </a:ln>
        </p:spPr>
        <p:txBody>
          <a:bodyPr>
            <a:normAutofit/>
          </a:bodyPr>
          <a:lstStyle/>
          <a:p>
            <a:pPr>
              <a:lnSpc>
                <a:spcPct val="90000"/>
              </a:lnSpc>
              <a:spcBef>
                <a:spcPts val="1001"/>
              </a:spcBef>
              <a:tabLst>
                <a:tab pos="0" algn="l"/>
              </a:tabLst>
            </a:pPr>
            <a:r>
              <a:rPr lang="pt-BR" sz="1600" b="0" strike="noStrike" spc="-1" dirty="0">
                <a:solidFill>
                  <a:srgbClr val="000000"/>
                </a:solidFill>
                <a:latin typeface="Arial"/>
              </a:rPr>
              <a:t>Primeiro </a:t>
            </a:r>
            <a:r>
              <a:rPr lang="pt-BR" sz="1600" b="0" strike="noStrike" spc="-1" dirty="0" err="1">
                <a:solidFill>
                  <a:srgbClr val="000000"/>
                </a:solidFill>
                <a:latin typeface="Arial"/>
              </a:rPr>
              <a:t>commit</a:t>
            </a:r>
            <a:r>
              <a:rPr lang="pt-BR" sz="1600" spc="-1" dirty="0">
                <a:solidFill>
                  <a:srgbClr val="000000"/>
                </a:solidFill>
                <a:latin typeface="Arial"/>
              </a:rPr>
              <a:t> do software. </a:t>
            </a:r>
          </a:p>
          <a:p>
            <a:pPr>
              <a:lnSpc>
                <a:spcPct val="90000"/>
              </a:lnSpc>
              <a:spcBef>
                <a:spcPts val="1001"/>
              </a:spcBef>
              <a:tabLst>
                <a:tab pos="0" algn="l"/>
              </a:tabLst>
            </a:pPr>
            <a:r>
              <a:rPr lang="pt-BR" sz="1600" spc="-1" dirty="0">
                <a:solidFill>
                  <a:srgbClr val="000000"/>
                </a:solidFill>
                <a:latin typeface="Arial"/>
              </a:rPr>
              <a:t>Somente 1 material.</a:t>
            </a:r>
          </a:p>
          <a:p>
            <a:pPr>
              <a:lnSpc>
                <a:spcPct val="90000"/>
              </a:lnSpc>
              <a:spcBef>
                <a:spcPts val="1001"/>
              </a:spcBef>
              <a:tabLst>
                <a:tab pos="0" algn="l"/>
              </a:tabLst>
            </a:pPr>
            <a:r>
              <a:rPr lang="pt-BR" sz="1600" b="0" strike="noStrike" spc="-1" dirty="0">
                <a:solidFill>
                  <a:srgbClr val="000000"/>
                </a:solidFill>
                <a:latin typeface="Arial"/>
              </a:rPr>
              <a:t>Para desenhar </a:t>
            </a:r>
            <a:r>
              <a:rPr lang="pt-BR" sz="1600" spc="-1" dirty="0">
                <a:solidFill>
                  <a:srgbClr val="000000"/>
                </a:solidFill>
                <a:latin typeface="Arial"/>
              </a:rPr>
              <a:t>na janela, é acessado o valor da temperatura em cada ponto do grid, e realizada uma conta para obter a cor dessa temperatura.</a:t>
            </a:r>
          </a:p>
          <a:p>
            <a:pPr>
              <a:lnSpc>
                <a:spcPct val="90000"/>
              </a:lnSpc>
              <a:spcBef>
                <a:spcPts val="1001"/>
              </a:spcBef>
              <a:tabLst>
                <a:tab pos="0" algn="l"/>
              </a:tabLst>
            </a:pPr>
            <a:endParaRPr lang="pt-BR" sz="1600" spc="-1" dirty="0">
              <a:solidFill>
                <a:srgbClr val="000000"/>
              </a:solidFill>
              <a:latin typeface="Arial"/>
            </a:endParaRPr>
          </a:p>
          <a:p>
            <a:pPr>
              <a:lnSpc>
                <a:spcPct val="90000"/>
              </a:lnSpc>
              <a:spcBef>
                <a:spcPts val="1001"/>
              </a:spcBef>
              <a:tabLst>
                <a:tab pos="0" algn="l"/>
              </a:tabLst>
            </a:pPr>
            <a:r>
              <a:rPr lang="pt-BR" sz="1600" spc="-1" dirty="0" err="1">
                <a:solidFill>
                  <a:srgbClr val="000000"/>
                </a:solidFill>
                <a:latin typeface="Arial"/>
              </a:rPr>
              <a:t>Tmax</a:t>
            </a:r>
            <a:r>
              <a:rPr lang="pt-BR" sz="1600" spc="-1" dirty="0">
                <a:solidFill>
                  <a:srgbClr val="000000"/>
                </a:solidFill>
                <a:latin typeface="Arial"/>
              </a:rPr>
              <a:t> =&gt; G: 255, </a:t>
            </a:r>
            <a:r>
              <a:rPr lang="pt-BR" sz="1600" spc="-1" dirty="0" err="1">
                <a:solidFill>
                  <a:srgbClr val="000000"/>
                </a:solidFill>
                <a:latin typeface="Arial"/>
              </a:rPr>
              <a:t>Tmin</a:t>
            </a:r>
            <a:r>
              <a:rPr lang="pt-BR" sz="1600" spc="-1" dirty="0">
                <a:solidFill>
                  <a:srgbClr val="000000"/>
                </a:solidFill>
                <a:latin typeface="Arial"/>
              </a:rPr>
              <a:t> =&gt; G: 0</a:t>
            </a:r>
          </a:p>
          <a:p>
            <a:pPr>
              <a:lnSpc>
                <a:spcPct val="90000"/>
              </a:lnSpc>
              <a:spcBef>
                <a:spcPts val="1001"/>
              </a:spcBef>
              <a:tabLst>
                <a:tab pos="0" algn="l"/>
              </a:tabLst>
            </a:pPr>
            <a:endParaRPr lang="pt-BR" sz="1600" spc="-1" dirty="0">
              <a:solidFill>
                <a:srgbClr val="000000"/>
              </a:solidFill>
              <a:latin typeface="Arial"/>
            </a:endParaRPr>
          </a:p>
          <a:p>
            <a:pPr>
              <a:lnSpc>
                <a:spcPct val="90000"/>
              </a:lnSpc>
              <a:spcBef>
                <a:spcPts val="1001"/>
              </a:spcBef>
              <a:tabLst>
                <a:tab pos="0" algn="l"/>
              </a:tabLst>
            </a:pPr>
            <a:endParaRPr lang="pt-BR" sz="1600" b="0" strike="noStrike" spc="-1" dirty="0">
              <a:solidFill>
                <a:srgbClr val="000000"/>
              </a:solidFill>
              <a:latin typeface="Calibri"/>
            </a:endParaRPr>
          </a:p>
        </p:txBody>
      </p:sp>
      <p:sp>
        <p:nvSpPr>
          <p:cNvPr id="11" name="TextShape 2">
            <a:extLst>
              <a:ext uri="{FF2B5EF4-FFF2-40B4-BE49-F238E27FC236}">
                <a16:creationId xmlns:a16="http://schemas.microsoft.com/office/drawing/2014/main" id="{E051DAC3-F453-40FE-B211-B42239243E82}"/>
              </a:ext>
            </a:extLst>
          </p:cNvPr>
          <p:cNvSpPr txBox="1"/>
          <p:nvPr/>
        </p:nvSpPr>
        <p:spPr>
          <a:xfrm>
            <a:off x="9068045" y="3886200"/>
            <a:ext cx="3123955" cy="2086708"/>
          </a:xfrm>
          <a:prstGeom prst="rect">
            <a:avLst/>
          </a:prstGeom>
          <a:noFill/>
          <a:ln w="0">
            <a:noFill/>
          </a:ln>
        </p:spPr>
        <p:txBody>
          <a:bodyPr>
            <a:normAutofit/>
          </a:bodyPr>
          <a:lstStyle/>
          <a:p>
            <a:pPr>
              <a:lnSpc>
                <a:spcPct val="90000"/>
              </a:lnSpc>
              <a:spcBef>
                <a:spcPts val="1001"/>
              </a:spcBef>
              <a:tabLst>
                <a:tab pos="0" algn="l"/>
              </a:tabLst>
            </a:pPr>
            <a:r>
              <a:rPr lang="pt-BR" sz="1600" b="0" strike="noStrike" spc="-1" dirty="0">
                <a:solidFill>
                  <a:srgbClr val="000000"/>
                </a:solidFill>
                <a:latin typeface="Arial"/>
              </a:rPr>
              <a:t>Segunda versão:</a:t>
            </a:r>
          </a:p>
          <a:p>
            <a:pPr>
              <a:lnSpc>
                <a:spcPct val="90000"/>
              </a:lnSpc>
              <a:spcBef>
                <a:spcPts val="1001"/>
              </a:spcBef>
              <a:tabLst>
                <a:tab pos="0" algn="l"/>
              </a:tabLst>
            </a:pPr>
            <a:r>
              <a:rPr lang="pt-BR" sz="1600" spc="-1" dirty="0">
                <a:solidFill>
                  <a:srgbClr val="000000"/>
                </a:solidFill>
                <a:latin typeface="Arial"/>
              </a:rPr>
              <a:t>Adicionado a segunda janela com a cor do material, mas ainda sem outros materiais.</a:t>
            </a:r>
            <a:endParaRPr lang="pt-BR" sz="1600" b="0" strike="noStrike" spc="-1" dirty="0">
              <a:solidFill>
                <a:srgbClr val="000000"/>
              </a:solidFill>
              <a:latin typeface="Calibri"/>
            </a:endParaRPr>
          </a:p>
        </p:txBody>
      </p:sp>
      <p:pic>
        <p:nvPicPr>
          <p:cNvPr id="13" name="Imagem 12">
            <a:extLst>
              <a:ext uri="{FF2B5EF4-FFF2-40B4-BE49-F238E27FC236}">
                <a16:creationId xmlns:a16="http://schemas.microsoft.com/office/drawing/2014/main" id="{89C6E9F5-5EA7-4B09-9DFC-2CAB6A8A19F5}"/>
              </a:ext>
            </a:extLst>
          </p:cNvPr>
          <p:cNvPicPr>
            <a:picLocks noChangeAspect="1"/>
          </p:cNvPicPr>
          <p:nvPr/>
        </p:nvPicPr>
        <p:blipFill rotWithShape="1">
          <a:blip r:embed="rId5"/>
          <a:srcRect b="1456"/>
          <a:stretch/>
        </p:blipFill>
        <p:spPr>
          <a:xfrm>
            <a:off x="1511729" y="3687476"/>
            <a:ext cx="1257560" cy="1168248"/>
          </a:xfrm>
          <a:prstGeom prst="rect">
            <a:avLst/>
          </a:prstGeom>
        </p:spPr>
      </p:pic>
      <p:pic>
        <p:nvPicPr>
          <p:cNvPr id="15" name="Imagem 14">
            <a:extLst>
              <a:ext uri="{FF2B5EF4-FFF2-40B4-BE49-F238E27FC236}">
                <a16:creationId xmlns:a16="http://schemas.microsoft.com/office/drawing/2014/main" id="{0E47A4E0-31C4-46F0-AEBD-721AA6EF7DF9}"/>
              </a:ext>
            </a:extLst>
          </p:cNvPr>
          <p:cNvPicPr>
            <a:picLocks noChangeAspect="1"/>
          </p:cNvPicPr>
          <p:nvPr/>
        </p:nvPicPr>
        <p:blipFill rotWithShape="1">
          <a:blip r:embed="rId6"/>
          <a:srcRect b="1456"/>
          <a:stretch/>
        </p:blipFill>
        <p:spPr>
          <a:xfrm>
            <a:off x="135544" y="3696840"/>
            <a:ext cx="1277720" cy="1168248"/>
          </a:xfrm>
          <a:prstGeom prst="rect">
            <a:avLst/>
          </a:prstGeom>
        </p:spPr>
      </p:pic>
    </p:spTree>
    <p:extLst>
      <p:ext uri="{BB962C8B-B14F-4D97-AF65-F5344CB8AC3E}">
        <p14:creationId xmlns:p14="http://schemas.microsoft.com/office/powerpoint/2010/main" val="4005632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12D7B35B-9669-4E27-9F37-3D703A4B6CE6}"/>
              </a:ext>
            </a:extLst>
          </p:cNvPr>
          <p:cNvSpPr>
            <a:spLocks noGrp="1"/>
          </p:cNvSpPr>
          <p:nvPr>
            <p:ph type="subTitle"/>
          </p:nvPr>
        </p:nvSpPr>
        <p:spPr/>
        <p:txBody>
          <a:bodyPr/>
          <a:lstStyle/>
          <a:p>
            <a:r>
              <a:rPr lang="pt-BR" dirty="0"/>
              <a:t>Implementação</a:t>
            </a:r>
          </a:p>
        </p:txBody>
      </p:sp>
      <p:pic>
        <p:nvPicPr>
          <p:cNvPr id="5" name="Imagem 4">
            <a:extLst>
              <a:ext uri="{FF2B5EF4-FFF2-40B4-BE49-F238E27FC236}">
                <a16:creationId xmlns:a16="http://schemas.microsoft.com/office/drawing/2014/main" id="{4F54B067-32B2-4D80-8706-5FEE5A03240E}"/>
              </a:ext>
            </a:extLst>
          </p:cNvPr>
          <p:cNvPicPr>
            <a:picLocks noChangeAspect="1"/>
          </p:cNvPicPr>
          <p:nvPr/>
        </p:nvPicPr>
        <p:blipFill rotWithShape="1">
          <a:blip r:embed="rId2"/>
          <a:srcRect l="-93" t="-75" r="-332" b="18"/>
          <a:stretch/>
        </p:blipFill>
        <p:spPr>
          <a:xfrm>
            <a:off x="6172199" y="1009177"/>
            <a:ext cx="4440116" cy="4624754"/>
          </a:xfrm>
          <a:prstGeom prst="rect">
            <a:avLst/>
          </a:prstGeom>
        </p:spPr>
      </p:pic>
      <p:sp>
        <p:nvSpPr>
          <p:cNvPr id="6" name="TextShape 2">
            <a:extLst>
              <a:ext uri="{FF2B5EF4-FFF2-40B4-BE49-F238E27FC236}">
                <a16:creationId xmlns:a16="http://schemas.microsoft.com/office/drawing/2014/main" id="{72F308F4-0604-4656-895E-B863FD9C5B43}"/>
              </a:ext>
            </a:extLst>
          </p:cNvPr>
          <p:cNvSpPr txBox="1"/>
          <p:nvPr/>
        </p:nvSpPr>
        <p:spPr>
          <a:xfrm>
            <a:off x="925030" y="1074599"/>
            <a:ext cx="4012010" cy="3761169"/>
          </a:xfrm>
          <a:prstGeom prst="rect">
            <a:avLst/>
          </a:prstGeom>
          <a:noFill/>
          <a:ln w="0">
            <a:noFill/>
          </a:ln>
        </p:spPr>
        <p:txBody>
          <a:bodyPr>
            <a:normAutofit/>
          </a:bodyPr>
          <a:lstStyle/>
          <a:p>
            <a:pPr>
              <a:lnSpc>
                <a:spcPct val="90000"/>
              </a:lnSpc>
              <a:spcBef>
                <a:spcPts val="1001"/>
              </a:spcBef>
              <a:tabLst>
                <a:tab pos="0" algn="l"/>
              </a:tabLst>
            </a:pPr>
            <a:r>
              <a:rPr lang="pt-BR" sz="1600" b="0" strike="noStrike" spc="-1" dirty="0">
                <a:solidFill>
                  <a:srgbClr val="000000"/>
                </a:solidFill>
                <a:latin typeface="Arial"/>
              </a:rPr>
              <a:t>Depois de várias outras subversões, foi desenvolvida a versão final utilizando a biblioteca SFML:</a:t>
            </a:r>
          </a:p>
          <a:p>
            <a:pPr>
              <a:lnSpc>
                <a:spcPct val="90000"/>
              </a:lnSpc>
              <a:spcBef>
                <a:spcPts val="1001"/>
              </a:spcBef>
              <a:tabLst>
                <a:tab pos="0" algn="l"/>
              </a:tabLst>
            </a:pPr>
            <a:r>
              <a:rPr lang="pt-BR" sz="1600" b="0" strike="noStrike" spc="-1" dirty="0">
                <a:solidFill>
                  <a:srgbClr val="000000"/>
                </a:solidFill>
                <a:latin typeface="Calibri"/>
              </a:rPr>
              <a:t>Vários materiais, menu com todas as informações.</a:t>
            </a:r>
          </a:p>
          <a:p>
            <a:pPr>
              <a:lnSpc>
                <a:spcPct val="90000"/>
              </a:lnSpc>
              <a:spcBef>
                <a:spcPts val="1001"/>
              </a:spcBef>
              <a:tabLst>
                <a:tab pos="0" algn="l"/>
              </a:tabLst>
            </a:pPr>
            <a:r>
              <a:rPr lang="pt-BR" sz="1600" spc="-1" dirty="0">
                <a:solidFill>
                  <a:srgbClr val="000000"/>
                </a:solidFill>
                <a:latin typeface="Calibri"/>
              </a:rPr>
              <a:t>Esta versão foi importantíssima como divisor de águas para entender como implementar a região de desenho dentro de uma janela com outros widgets.</a:t>
            </a:r>
            <a:endParaRPr lang="pt-BR" sz="1600" b="0" strike="noStrike" spc="-1" dirty="0">
              <a:solidFill>
                <a:srgbClr val="000000"/>
              </a:solidFill>
              <a:latin typeface="Calibri"/>
            </a:endParaRPr>
          </a:p>
          <a:p>
            <a:pPr>
              <a:lnSpc>
                <a:spcPct val="90000"/>
              </a:lnSpc>
              <a:spcBef>
                <a:spcPts val="1001"/>
              </a:spcBef>
              <a:tabLst>
                <a:tab pos="0" algn="l"/>
              </a:tabLst>
            </a:pPr>
            <a:r>
              <a:rPr lang="pt-BR" sz="1600" spc="-1" dirty="0">
                <a:solidFill>
                  <a:srgbClr val="000000"/>
                </a:solidFill>
                <a:latin typeface="Calibri"/>
              </a:rPr>
              <a:t>Muito lento.</a:t>
            </a:r>
          </a:p>
          <a:p>
            <a:pPr>
              <a:lnSpc>
                <a:spcPct val="90000"/>
              </a:lnSpc>
              <a:spcBef>
                <a:spcPts val="1001"/>
              </a:spcBef>
              <a:tabLst>
                <a:tab pos="0" algn="l"/>
              </a:tabLst>
            </a:pPr>
            <a:r>
              <a:rPr lang="pt-BR" sz="1600" b="0" strike="noStrike" spc="-1" dirty="0">
                <a:solidFill>
                  <a:srgbClr val="000000"/>
                </a:solidFill>
                <a:latin typeface="Calibri"/>
              </a:rPr>
              <a:t>Aqui</a:t>
            </a:r>
            <a:r>
              <a:rPr lang="pt-BR" sz="1600" spc="-1" dirty="0">
                <a:solidFill>
                  <a:srgbClr val="000000"/>
                </a:solidFill>
                <a:latin typeface="Calibri"/>
              </a:rPr>
              <a:t>, percebi que chegar ao meu sonho era possível</a:t>
            </a:r>
            <a:endParaRPr lang="pt-BR" sz="1600" b="0" strike="noStrike" spc="-1" dirty="0">
              <a:solidFill>
                <a:srgbClr val="000000"/>
              </a:solidFill>
              <a:latin typeface="Calibri"/>
            </a:endParaRPr>
          </a:p>
        </p:txBody>
      </p:sp>
    </p:spTree>
    <p:extLst>
      <p:ext uri="{BB962C8B-B14F-4D97-AF65-F5344CB8AC3E}">
        <p14:creationId xmlns:p14="http://schemas.microsoft.com/office/powerpoint/2010/main" val="2920386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A72235B3-5C43-4318-8048-4F8E7F3BCBCF}"/>
              </a:ext>
            </a:extLst>
          </p:cNvPr>
          <p:cNvSpPr>
            <a:spLocks noGrp="1"/>
          </p:cNvSpPr>
          <p:nvPr>
            <p:ph type="subTitle"/>
          </p:nvPr>
        </p:nvSpPr>
        <p:spPr/>
        <p:txBody>
          <a:bodyPr/>
          <a:lstStyle/>
          <a:p>
            <a:r>
              <a:rPr lang="pt-BR" dirty="0"/>
              <a:t>Implementação</a:t>
            </a:r>
          </a:p>
        </p:txBody>
      </p:sp>
      <p:pic>
        <p:nvPicPr>
          <p:cNvPr id="5" name="Imagem 4">
            <a:extLst>
              <a:ext uri="{FF2B5EF4-FFF2-40B4-BE49-F238E27FC236}">
                <a16:creationId xmlns:a16="http://schemas.microsoft.com/office/drawing/2014/main" id="{32E03DD5-8EBC-48D0-A57C-A759B7D9254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95845" y="806760"/>
            <a:ext cx="9044625" cy="3680547"/>
          </a:xfrm>
          <a:prstGeom prst="rect">
            <a:avLst/>
          </a:prstGeom>
        </p:spPr>
      </p:pic>
      <p:sp>
        <p:nvSpPr>
          <p:cNvPr id="6" name="TextShape 2">
            <a:extLst>
              <a:ext uri="{FF2B5EF4-FFF2-40B4-BE49-F238E27FC236}">
                <a16:creationId xmlns:a16="http://schemas.microsoft.com/office/drawing/2014/main" id="{51B01208-6179-42DF-9382-7D40D463976F}"/>
              </a:ext>
            </a:extLst>
          </p:cNvPr>
          <p:cNvSpPr txBox="1"/>
          <p:nvPr/>
        </p:nvSpPr>
        <p:spPr>
          <a:xfrm>
            <a:off x="2032876" y="4563207"/>
            <a:ext cx="7770562" cy="1987062"/>
          </a:xfrm>
          <a:prstGeom prst="rect">
            <a:avLst/>
          </a:prstGeom>
          <a:noFill/>
          <a:ln w="0">
            <a:noFill/>
          </a:ln>
        </p:spPr>
        <p:txBody>
          <a:bodyPr>
            <a:normAutofit/>
          </a:bodyPr>
          <a:lstStyle/>
          <a:p>
            <a:pPr>
              <a:lnSpc>
                <a:spcPct val="90000"/>
              </a:lnSpc>
              <a:spcBef>
                <a:spcPts val="1001"/>
              </a:spcBef>
              <a:tabLst>
                <a:tab pos="0" algn="l"/>
              </a:tabLst>
            </a:pPr>
            <a:r>
              <a:rPr lang="pt-BR" sz="1600" b="0" strike="noStrike" spc="-1" dirty="0">
                <a:solidFill>
                  <a:srgbClr val="000000"/>
                </a:solidFill>
                <a:latin typeface="Arial"/>
              </a:rPr>
              <a:t>Versão 1.0: Migração para biblioteca Qt.</a:t>
            </a:r>
          </a:p>
          <a:p>
            <a:pPr>
              <a:lnSpc>
                <a:spcPct val="90000"/>
              </a:lnSpc>
              <a:spcBef>
                <a:spcPts val="1001"/>
              </a:spcBef>
              <a:tabLst>
                <a:tab pos="0" algn="l"/>
              </a:tabLst>
            </a:pPr>
            <a:r>
              <a:rPr lang="pt-BR" sz="1600" spc="-1" dirty="0">
                <a:solidFill>
                  <a:srgbClr val="000000"/>
                </a:solidFill>
                <a:latin typeface="Arial"/>
              </a:rPr>
              <a:t>Como o software foi programado com orientação ao objeto, a migração para o Qt foi realizada rapidamente. </a:t>
            </a:r>
          </a:p>
          <a:p>
            <a:pPr>
              <a:lnSpc>
                <a:spcPct val="90000"/>
              </a:lnSpc>
              <a:spcBef>
                <a:spcPts val="1001"/>
              </a:spcBef>
              <a:tabLst>
                <a:tab pos="0" algn="l"/>
              </a:tabLst>
            </a:pPr>
            <a:r>
              <a:rPr lang="pt-BR" sz="1600" spc="-1" dirty="0">
                <a:solidFill>
                  <a:srgbClr val="000000"/>
                </a:solidFill>
                <a:latin typeface="Arial"/>
              </a:rPr>
              <a:t>Foi modificado, quase que somente, a classe que cria a janela.</a:t>
            </a:r>
          </a:p>
          <a:p>
            <a:pPr>
              <a:lnSpc>
                <a:spcPct val="90000"/>
              </a:lnSpc>
              <a:spcBef>
                <a:spcPts val="1001"/>
              </a:spcBef>
              <a:tabLst>
                <a:tab pos="0" algn="l"/>
              </a:tabLst>
            </a:pPr>
            <a:r>
              <a:rPr lang="pt-BR" sz="1600" spc="-1" dirty="0">
                <a:solidFill>
                  <a:srgbClr val="000000"/>
                </a:solidFill>
                <a:latin typeface="Arial"/>
              </a:rPr>
              <a:t>Design feio, mas começa a ficar parecido com o rabisco.</a:t>
            </a:r>
          </a:p>
          <a:p>
            <a:pPr>
              <a:lnSpc>
                <a:spcPct val="90000"/>
              </a:lnSpc>
              <a:spcBef>
                <a:spcPts val="1001"/>
              </a:spcBef>
              <a:tabLst>
                <a:tab pos="0" algn="l"/>
              </a:tabLst>
            </a:pPr>
            <a:r>
              <a:rPr lang="pt-BR" sz="1600" spc="-1" dirty="0">
                <a:solidFill>
                  <a:srgbClr val="000000"/>
                </a:solidFill>
                <a:latin typeface="Arial"/>
              </a:rPr>
              <a:t>Somente um dos gráficos estava funcionando.</a:t>
            </a:r>
          </a:p>
          <a:p>
            <a:pPr>
              <a:lnSpc>
                <a:spcPct val="90000"/>
              </a:lnSpc>
              <a:spcBef>
                <a:spcPts val="1001"/>
              </a:spcBef>
              <a:tabLst>
                <a:tab pos="0" algn="l"/>
              </a:tabLst>
            </a:pPr>
            <a:endParaRPr lang="pt-BR" sz="1600" b="0" strike="noStrike" spc="-1" dirty="0">
              <a:solidFill>
                <a:srgbClr val="000000"/>
              </a:solidFill>
              <a:latin typeface="Calibri"/>
            </a:endParaRPr>
          </a:p>
        </p:txBody>
      </p:sp>
    </p:spTree>
    <p:extLst>
      <p:ext uri="{BB962C8B-B14F-4D97-AF65-F5344CB8AC3E}">
        <p14:creationId xmlns:p14="http://schemas.microsoft.com/office/powerpoint/2010/main" val="2972975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Shape 1"/>
          <p:cNvSpPr txBox="1"/>
          <p:nvPr/>
        </p:nvSpPr>
        <p:spPr>
          <a:xfrm>
            <a:off x="401760" y="196920"/>
            <a:ext cx="4535280" cy="307440"/>
          </a:xfrm>
          <a:prstGeom prst="rect">
            <a:avLst/>
          </a:prstGeom>
          <a:noFill/>
          <a:ln w="0">
            <a:noFill/>
          </a:ln>
        </p:spPr>
        <p:txBody>
          <a:bodyPr>
            <a:noAutofit/>
          </a:bodyPr>
          <a:lstStyle/>
          <a:p>
            <a:pPr marL="228600" indent="-228240">
              <a:lnSpc>
                <a:spcPct val="90000"/>
              </a:lnSpc>
              <a:spcBef>
                <a:spcPts val="1001"/>
              </a:spcBef>
              <a:buClr>
                <a:srgbClr val="000000"/>
              </a:buClr>
              <a:buFont typeface="Arial"/>
              <a:buChar char="•"/>
            </a:pPr>
            <a:r>
              <a:rPr lang="pt-BR" sz="2800" dirty="0"/>
              <a:t>Implementação</a:t>
            </a:r>
          </a:p>
        </p:txBody>
      </p:sp>
      <p:sp>
        <p:nvSpPr>
          <p:cNvPr id="170" name="TextShape 2"/>
          <p:cNvSpPr txBox="1"/>
          <p:nvPr/>
        </p:nvSpPr>
        <p:spPr>
          <a:xfrm>
            <a:off x="6730200" y="194400"/>
            <a:ext cx="4535280" cy="307440"/>
          </a:xfrm>
          <a:prstGeom prst="rect">
            <a:avLst/>
          </a:prstGeom>
          <a:noFill/>
          <a:ln w="0">
            <a:noFill/>
          </a:ln>
        </p:spPr>
        <p:txBody>
          <a:bodyPr>
            <a:noAutofit/>
          </a:bodyPr>
          <a:lstStyle/>
          <a:p>
            <a:pPr indent="-324000" algn="r">
              <a:lnSpc>
                <a:spcPct val="90000"/>
              </a:lnSpc>
              <a:spcBef>
                <a:spcPts val="1001"/>
              </a:spcBef>
              <a:tabLst>
                <a:tab pos="0" algn="l"/>
              </a:tabLst>
            </a:pPr>
            <a:r>
              <a:rPr lang="pt-BR" sz="1800" b="0" strike="noStrike" spc="-1">
                <a:solidFill>
                  <a:srgbClr val="000000"/>
                </a:solidFill>
                <a:latin typeface="Arial"/>
              </a:rPr>
              <a:t>Mostre imagem dentro do QT-Creator</a:t>
            </a:r>
          </a:p>
        </p:txBody>
      </p:sp>
      <p:pic>
        <p:nvPicPr>
          <p:cNvPr id="5" name="Imagem 5_1">
            <a:extLst>
              <a:ext uri="{FF2B5EF4-FFF2-40B4-BE49-F238E27FC236}">
                <a16:creationId xmlns:a16="http://schemas.microsoft.com/office/drawing/2014/main" id="{C9EEE596-9937-45E3-90FF-6A27023D70F5}"/>
              </a:ext>
            </a:extLst>
          </p:cNvPr>
          <p:cNvPicPr/>
          <p:nvPr/>
        </p:nvPicPr>
        <p:blipFill>
          <a:blip r:embed="rId2">
            <a:extLst>
              <a:ext uri="{28A0092B-C50C-407E-A947-70E740481C1C}">
                <a14:useLocalDpi xmlns:a14="http://schemas.microsoft.com/office/drawing/2010/main" val="0"/>
              </a:ext>
            </a:extLst>
          </a:blip>
          <a:srcRect/>
          <a:stretch/>
        </p:blipFill>
        <p:spPr>
          <a:xfrm>
            <a:off x="3431451" y="758370"/>
            <a:ext cx="7834029" cy="5044553"/>
          </a:xfrm>
          <a:prstGeom prst="rect">
            <a:avLst/>
          </a:prstGeom>
          <a:ln w="0">
            <a:noFill/>
          </a:ln>
        </p:spPr>
      </p:pic>
      <p:sp>
        <p:nvSpPr>
          <p:cNvPr id="6" name="TextShape 2">
            <a:extLst>
              <a:ext uri="{FF2B5EF4-FFF2-40B4-BE49-F238E27FC236}">
                <a16:creationId xmlns:a16="http://schemas.microsoft.com/office/drawing/2014/main" id="{E747136B-5552-4CC8-8299-3CB2B1E5CABA}"/>
              </a:ext>
            </a:extLst>
          </p:cNvPr>
          <p:cNvSpPr txBox="1"/>
          <p:nvPr/>
        </p:nvSpPr>
        <p:spPr>
          <a:xfrm>
            <a:off x="168906" y="906723"/>
            <a:ext cx="3137001" cy="5044553"/>
          </a:xfrm>
          <a:prstGeom prst="rect">
            <a:avLst/>
          </a:prstGeom>
          <a:noFill/>
          <a:ln w="0">
            <a:noFill/>
          </a:ln>
        </p:spPr>
        <p:txBody>
          <a:bodyPr>
            <a:normAutofit/>
          </a:bodyPr>
          <a:lstStyle/>
          <a:p>
            <a:pPr>
              <a:lnSpc>
                <a:spcPct val="90000"/>
              </a:lnSpc>
              <a:spcBef>
                <a:spcPts val="1001"/>
              </a:spcBef>
              <a:tabLst>
                <a:tab pos="0" algn="l"/>
              </a:tabLst>
            </a:pPr>
            <a:r>
              <a:rPr lang="pt-BR" sz="1600" b="0" strike="noStrike" spc="-1" dirty="0">
                <a:solidFill>
                  <a:srgbClr val="000000"/>
                </a:solidFill>
                <a:latin typeface="Arial"/>
              </a:rPr>
              <a:t>Versão final.</a:t>
            </a:r>
          </a:p>
          <a:p>
            <a:pPr>
              <a:lnSpc>
                <a:spcPct val="90000"/>
              </a:lnSpc>
              <a:spcBef>
                <a:spcPts val="1001"/>
              </a:spcBef>
              <a:tabLst>
                <a:tab pos="0" algn="l"/>
              </a:tabLst>
            </a:pPr>
            <a:r>
              <a:rPr lang="pt-BR" sz="1600" spc="-1" dirty="0">
                <a:solidFill>
                  <a:srgbClr val="000000"/>
                </a:solidFill>
                <a:latin typeface="Arial"/>
              </a:rPr>
              <a:t>Ultrapassei meu rabisco.</a:t>
            </a:r>
          </a:p>
          <a:p>
            <a:pPr>
              <a:lnSpc>
                <a:spcPct val="90000"/>
              </a:lnSpc>
              <a:spcBef>
                <a:spcPts val="1001"/>
              </a:spcBef>
              <a:tabLst>
                <a:tab pos="0" algn="l"/>
              </a:tabLst>
            </a:pPr>
            <a:endParaRPr lang="pt-BR" sz="1600" spc="-1" dirty="0">
              <a:solidFill>
                <a:srgbClr val="000000"/>
              </a:solidFill>
              <a:latin typeface="Arial"/>
            </a:endParaRPr>
          </a:p>
          <a:p>
            <a:pPr>
              <a:lnSpc>
                <a:spcPct val="90000"/>
              </a:lnSpc>
              <a:spcBef>
                <a:spcPts val="1001"/>
              </a:spcBef>
              <a:tabLst>
                <a:tab pos="0" algn="l"/>
              </a:tabLst>
            </a:pPr>
            <a:r>
              <a:rPr lang="pt-BR" sz="1600" spc="-1" dirty="0">
                <a:solidFill>
                  <a:srgbClr val="000000"/>
                </a:solidFill>
                <a:latin typeface="Arial"/>
              </a:rPr>
              <a:t>Adicionar funcionalidades como a borracha, são tarefas rápidas, pelo forma que o código está estruturado.</a:t>
            </a:r>
          </a:p>
          <a:p>
            <a:pPr>
              <a:lnSpc>
                <a:spcPct val="90000"/>
              </a:lnSpc>
              <a:spcBef>
                <a:spcPts val="1001"/>
              </a:spcBef>
              <a:tabLst>
                <a:tab pos="0" algn="l"/>
              </a:tabLst>
            </a:pPr>
            <a:endParaRPr lang="pt-BR" sz="1600" spc="-1" dirty="0">
              <a:solidFill>
                <a:srgbClr val="000000"/>
              </a:solidFill>
              <a:latin typeface="Arial"/>
            </a:endParaRPr>
          </a:p>
          <a:p>
            <a:pPr>
              <a:lnSpc>
                <a:spcPct val="90000"/>
              </a:lnSpc>
              <a:spcBef>
                <a:spcPts val="1001"/>
              </a:spcBef>
              <a:tabLst>
                <a:tab pos="0" algn="l"/>
              </a:tabLst>
            </a:pPr>
            <a:r>
              <a:rPr lang="pt-BR" sz="1600" spc="-1" dirty="0">
                <a:solidFill>
                  <a:srgbClr val="000000"/>
                </a:solidFill>
                <a:latin typeface="Arial"/>
              </a:rPr>
              <a:t>Importante </a:t>
            </a:r>
            <a:r>
              <a:rPr lang="pt-BR" sz="1600" b="1" spc="-1" dirty="0">
                <a:solidFill>
                  <a:srgbClr val="000000"/>
                </a:solidFill>
                <a:latin typeface="Arial"/>
              </a:rPr>
              <a:t>sempre generalizar</a:t>
            </a:r>
            <a:r>
              <a:rPr lang="pt-BR" sz="1600" spc="-1" dirty="0">
                <a:solidFill>
                  <a:srgbClr val="000000"/>
                </a:solidFill>
                <a:latin typeface="Arial"/>
              </a:rPr>
              <a:t> o código (sem números mágicos). Quando não for possível, criar uma variável (com um </a:t>
            </a:r>
            <a:r>
              <a:rPr lang="pt-BR" sz="1600" b="1" spc="-1" dirty="0">
                <a:solidFill>
                  <a:srgbClr val="000000"/>
                </a:solidFill>
                <a:latin typeface="Arial"/>
              </a:rPr>
              <a:t>bom nome</a:t>
            </a:r>
            <a:r>
              <a:rPr lang="pt-BR" sz="1600" spc="-1" dirty="0">
                <a:solidFill>
                  <a:srgbClr val="000000"/>
                </a:solidFill>
                <a:latin typeface="Arial"/>
              </a:rPr>
              <a:t>) no .h para facilitar futuras modificações.</a:t>
            </a:r>
          </a:p>
          <a:p>
            <a:pPr>
              <a:lnSpc>
                <a:spcPct val="90000"/>
              </a:lnSpc>
              <a:spcBef>
                <a:spcPts val="1001"/>
              </a:spcBef>
              <a:tabLst>
                <a:tab pos="0" algn="l"/>
              </a:tabLst>
            </a:pPr>
            <a:r>
              <a:rPr lang="pt-BR" sz="1600" spc="-1" dirty="0">
                <a:solidFill>
                  <a:srgbClr val="000000"/>
                </a:solidFill>
                <a:latin typeface="Arial"/>
              </a:rPr>
              <a:t>Exemplo: variável SIZE foi criada na primeira versão. Quando precisei modificar o tamanho do desenho, foi só trocar esse valor.</a:t>
            </a:r>
          </a:p>
          <a:p>
            <a:pPr>
              <a:lnSpc>
                <a:spcPct val="90000"/>
              </a:lnSpc>
              <a:spcBef>
                <a:spcPts val="1001"/>
              </a:spcBef>
              <a:tabLst>
                <a:tab pos="0" algn="l"/>
              </a:tabLst>
            </a:pPr>
            <a:endParaRPr lang="pt-BR" sz="1600" b="0" strike="noStrike" spc="-1" dirty="0">
              <a:solidFill>
                <a:srgbClr val="000000"/>
              </a:solidFill>
              <a:latin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extShape 1"/>
          <p:cNvSpPr txBox="1"/>
          <p:nvPr/>
        </p:nvSpPr>
        <p:spPr>
          <a:xfrm>
            <a:off x="401760" y="196920"/>
            <a:ext cx="4535280" cy="307440"/>
          </a:xfrm>
          <a:prstGeom prst="rect">
            <a:avLst/>
          </a:prstGeom>
          <a:noFill/>
          <a:ln w="0">
            <a:noFill/>
          </a:ln>
        </p:spPr>
        <p:txBody>
          <a:bodyPr>
            <a:noAutofit/>
          </a:bodyPr>
          <a:lstStyle/>
          <a:p>
            <a:pPr marL="228600" indent="-228240">
              <a:lnSpc>
                <a:spcPct val="90000"/>
              </a:lnSpc>
              <a:spcBef>
                <a:spcPts val="1001"/>
              </a:spcBef>
              <a:buClr>
                <a:srgbClr val="000000"/>
              </a:buClr>
              <a:buFont typeface="Arial"/>
              <a:buChar char="•"/>
            </a:pPr>
            <a:r>
              <a:rPr lang="pt-BR" sz="2800" dirty="0"/>
              <a:t>Implementação</a:t>
            </a:r>
          </a:p>
        </p:txBody>
      </p:sp>
      <p:pic>
        <p:nvPicPr>
          <p:cNvPr id="174" name="Imagem 5_1"/>
          <p:cNvPicPr/>
          <p:nvPr/>
        </p:nvPicPr>
        <p:blipFill>
          <a:blip r:embed="rId2">
            <a:extLst>
              <a:ext uri="{28A0092B-C50C-407E-A947-70E740481C1C}">
                <a14:useLocalDpi xmlns:a14="http://schemas.microsoft.com/office/drawing/2010/main" val="0"/>
              </a:ext>
            </a:extLst>
          </a:blip>
          <a:srcRect/>
          <a:stretch/>
        </p:blipFill>
        <p:spPr>
          <a:xfrm>
            <a:off x="1916640" y="643890"/>
            <a:ext cx="9064440" cy="5569859"/>
          </a:xfrm>
          <a:prstGeom prst="rect">
            <a:avLst/>
          </a:prstGeom>
          <a:ln w="0">
            <a:noFill/>
          </a:ln>
        </p:spPr>
      </p:pic>
      <p:sp>
        <p:nvSpPr>
          <p:cNvPr id="175" name="CustomShape 3"/>
          <p:cNvSpPr/>
          <p:nvPr/>
        </p:nvSpPr>
        <p:spPr>
          <a:xfrm>
            <a:off x="182880" y="914400"/>
            <a:ext cx="1920240" cy="1188720"/>
          </a:xfrm>
          <a:prstGeom prst="wedgeRectCallout">
            <a:avLst>
              <a:gd name="adj1" fmla="val 71532"/>
              <a:gd name="adj2" fmla="val 93412"/>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r>
              <a:rPr lang="en-US" sz="1800" b="0" strike="noStrike" spc="-1">
                <a:latin typeface="Arial"/>
              </a:rPr>
              <a:t>Área de desenho </a:t>
            </a:r>
          </a:p>
          <a:p>
            <a:pPr algn="ctr"/>
            <a:r>
              <a:rPr lang="en-US" sz="1800" b="0" strike="noStrike" spc="-1">
                <a:latin typeface="Arial"/>
              </a:rPr>
              <a:t>dos objetos</a:t>
            </a:r>
          </a:p>
        </p:txBody>
      </p:sp>
      <p:sp>
        <p:nvSpPr>
          <p:cNvPr id="176" name="CustomShape 4"/>
          <p:cNvSpPr/>
          <p:nvPr/>
        </p:nvSpPr>
        <p:spPr>
          <a:xfrm>
            <a:off x="5029200" y="72000"/>
            <a:ext cx="1920240" cy="1188720"/>
          </a:xfrm>
          <a:prstGeom prst="wedgeRectCallout">
            <a:avLst>
              <a:gd name="adj1" fmla="val -41754"/>
              <a:gd name="adj2" fmla="val 121328"/>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r>
              <a:rPr lang="en-US" sz="1800" b="0" strike="noStrike" spc="-1">
                <a:latin typeface="Arial"/>
              </a:rPr>
              <a:t>Área de resultados</a:t>
            </a:r>
          </a:p>
          <a:p>
            <a:pPr algn="ctr"/>
            <a:r>
              <a:rPr lang="en-US" sz="1800" b="0" strike="noStrike" spc="-1">
                <a:latin typeface="Arial"/>
              </a:rPr>
              <a:t>Evolução </a:t>
            </a:r>
          </a:p>
          <a:p>
            <a:pPr algn="ctr"/>
            <a:r>
              <a:rPr lang="en-US" sz="1800" b="0" strike="noStrike" spc="-1">
                <a:latin typeface="Arial"/>
              </a:rPr>
              <a:t>temperatura</a:t>
            </a:r>
          </a:p>
        </p:txBody>
      </p:sp>
      <p:sp>
        <p:nvSpPr>
          <p:cNvPr id="177" name="CustomShape 5"/>
          <p:cNvSpPr/>
          <p:nvPr/>
        </p:nvSpPr>
        <p:spPr>
          <a:xfrm>
            <a:off x="9784080" y="1005840"/>
            <a:ext cx="1920240" cy="1188720"/>
          </a:xfrm>
          <a:prstGeom prst="wedgeRectCallout">
            <a:avLst>
              <a:gd name="adj1" fmla="val -23365"/>
              <a:gd name="adj2" fmla="val 74643"/>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r>
              <a:rPr lang="en-US" sz="1800" b="0" strike="noStrike" spc="-1">
                <a:latin typeface="Arial"/>
              </a:rPr>
              <a:t>Gráficos</a:t>
            </a:r>
          </a:p>
          <a:p>
            <a:pPr algn="ctr"/>
            <a:r>
              <a:rPr lang="en-US" sz="1800" b="0" strike="noStrike" spc="-1">
                <a:latin typeface="Arial"/>
              </a:rPr>
              <a:t>Resultados</a:t>
            </a:r>
          </a:p>
        </p:txBody>
      </p:sp>
      <p:sp>
        <p:nvSpPr>
          <p:cNvPr id="178" name="CustomShape 6"/>
          <p:cNvSpPr/>
          <p:nvPr/>
        </p:nvSpPr>
        <p:spPr>
          <a:xfrm>
            <a:off x="8595360" y="3566160"/>
            <a:ext cx="1920240" cy="1188720"/>
          </a:xfrm>
          <a:prstGeom prst="wedgeRectCallout">
            <a:avLst>
              <a:gd name="adj1" fmla="val -84842"/>
              <a:gd name="adj2" fmla="val 69916"/>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r>
              <a:rPr lang="en-US" sz="1800" b="0" strike="noStrike" spc="-1">
                <a:latin typeface="Arial"/>
              </a:rPr>
              <a:t>Curva com </a:t>
            </a:r>
          </a:p>
          <a:p>
            <a:pPr algn="ctr"/>
            <a:r>
              <a:rPr lang="en-US" sz="1800" b="0" strike="noStrike" spc="-1">
                <a:latin typeface="Arial"/>
              </a:rPr>
              <a:t>propriedade</a:t>
            </a:r>
          </a:p>
        </p:txBody>
      </p:sp>
      <p:sp>
        <p:nvSpPr>
          <p:cNvPr id="179" name="CustomShape 7"/>
          <p:cNvSpPr/>
          <p:nvPr/>
        </p:nvSpPr>
        <p:spPr>
          <a:xfrm>
            <a:off x="91440" y="3108960"/>
            <a:ext cx="2560320" cy="1371600"/>
          </a:xfrm>
          <a:prstGeom prst="wedgeRectCallout">
            <a:avLst>
              <a:gd name="adj1" fmla="val 31439"/>
              <a:gd name="adj2" fmla="val 72407"/>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r>
              <a:rPr lang="en-US" sz="1800" b="0" strike="noStrike" spc="-1">
                <a:latin typeface="Arial"/>
              </a:rPr>
              <a:t>Tipo e propriedades</a:t>
            </a:r>
          </a:p>
          <a:p>
            <a:pPr algn="ctr"/>
            <a:r>
              <a:rPr lang="en-US" sz="1800" b="0" strike="noStrike" spc="-1">
                <a:latin typeface="Arial"/>
              </a:rPr>
              <a:t>objetos</a:t>
            </a:r>
          </a:p>
        </p:txBody>
      </p:sp>
      <p:sp>
        <p:nvSpPr>
          <p:cNvPr id="180" name="CustomShape 8"/>
          <p:cNvSpPr/>
          <p:nvPr/>
        </p:nvSpPr>
        <p:spPr>
          <a:xfrm>
            <a:off x="-19440" y="5394960"/>
            <a:ext cx="1920240" cy="1188720"/>
          </a:xfrm>
          <a:prstGeom prst="wedgeRectCallout">
            <a:avLst>
              <a:gd name="adj1" fmla="val 110615"/>
              <a:gd name="adj2" fmla="val -49546"/>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r>
              <a:rPr lang="en-US" sz="1800" b="0" strike="noStrike" spc="-1">
                <a:latin typeface="Arial"/>
              </a:rPr>
              <a:t>Propriedades</a:t>
            </a:r>
          </a:p>
          <a:p>
            <a:pPr algn="ctr"/>
            <a:r>
              <a:rPr lang="en-US" sz="1800" b="0" strike="noStrike" spc="-1">
                <a:latin typeface="Arial"/>
              </a:rPr>
              <a:t>simulação</a:t>
            </a:r>
          </a:p>
        </p:txBody>
      </p:sp>
      <p:sp>
        <p:nvSpPr>
          <p:cNvPr id="11" name="CustomShape 4">
            <a:extLst>
              <a:ext uri="{FF2B5EF4-FFF2-40B4-BE49-F238E27FC236}">
                <a16:creationId xmlns:a16="http://schemas.microsoft.com/office/drawing/2014/main" id="{312B0940-95D8-409B-BE79-A9233A8D2824}"/>
              </a:ext>
            </a:extLst>
          </p:cNvPr>
          <p:cNvSpPr/>
          <p:nvPr/>
        </p:nvSpPr>
        <p:spPr>
          <a:xfrm>
            <a:off x="3169343" y="348120"/>
            <a:ext cx="1009357" cy="271379"/>
          </a:xfrm>
          <a:prstGeom prst="wedgeRectCallout">
            <a:avLst>
              <a:gd name="adj1" fmla="val 25419"/>
              <a:gd name="adj2" fmla="val 566002"/>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r>
              <a:rPr lang="en-US" sz="1800" b="0" strike="noStrike" spc="-1" dirty="0">
                <a:latin typeface="Arial"/>
              </a:rPr>
              <a:t>Grids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extShape 1"/>
          <p:cNvSpPr txBox="1"/>
          <p:nvPr/>
        </p:nvSpPr>
        <p:spPr>
          <a:xfrm>
            <a:off x="401760" y="196920"/>
            <a:ext cx="4535280" cy="307440"/>
          </a:xfrm>
          <a:prstGeom prst="rect">
            <a:avLst/>
          </a:prstGeom>
          <a:noFill/>
          <a:ln w="0">
            <a:noFill/>
          </a:ln>
        </p:spPr>
        <p:txBody>
          <a:bodyPr>
            <a:noAutofit/>
          </a:bodyPr>
          <a:lstStyle/>
          <a:p>
            <a:pPr marL="228600" indent="-228240">
              <a:lnSpc>
                <a:spcPct val="90000"/>
              </a:lnSpc>
              <a:spcBef>
                <a:spcPts val="1001"/>
              </a:spcBef>
              <a:buClr>
                <a:srgbClr val="000000"/>
              </a:buClr>
              <a:buFont typeface="Arial"/>
              <a:buChar char="•"/>
            </a:pPr>
            <a:r>
              <a:rPr lang="pt-BR" sz="2800" dirty="0"/>
              <a:t>Implementação</a:t>
            </a:r>
          </a:p>
        </p:txBody>
      </p:sp>
      <p:pic>
        <p:nvPicPr>
          <p:cNvPr id="183" name="Imagem 5"/>
          <p:cNvPicPr/>
          <p:nvPr/>
        </p:nvPicPr>
        <p:blipFill>
          <a:blip r:embed="rId2">
            <a:extLst>
              <a:ext uri="{28A0092B-C50C-407E-A947-70E740481C1C}">
                <a14:useLocalDpi xmlns:a14="http://schemas.microsoft.com/office/drawing/2010/main" val="0"/>
              </a:ext>
            </a:extLst>
          </a:blip>
          <a:srcRect/>
          <a:stretch/>
        </p:blipFill>
        <p:spPr>
          <a:xfrm>
            <a:off x="1474846" y="779106"/>
            <a:ext cx="10377184" cy="5111740"/>
          </a:xfrm>
          <a:prstGeom prst="rect">
            <a:avLst/>
          </a:prstGeom>
          <a:ln w="0">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extShape 1"/>
          <p:cNvSpPr txBox="1"/>
          <p:nvPr/>
        </p:nvSpPr>
        <p:spPr>
          <a:xfrm>
            <a:off x="401760" y="196920"/>
            <a:ext cx="4535280" cy="307440"/>
          </a:xfrm>
          <a:prstGeom prst="rect">
            <a:avLst/>
          </a:prstGeom>
          <a:noFill/>
          <a:ln w="0">
            <a:noFill/>
          </a:ln>
        </p:spPr>
        <p:txBody>
          <a:bodyPr>
            <a:noAutofit/>
          </a:bodyPr>
          <a:lstStyle/>
          <a:p>
            <a:pPr marL="228600" indent="-228240">
              <a:lnSpc>
                <a:spcPct val="90000"/>
              </a:lnSpc>
              <a:spcBef>
                <a:spcPts val="1001"/>
              </a:spcBef>
              <a:buClr>
                <a:srgbClr val="000000"/>
              </a:buClr>
              <a:buFont typeface="Arial"/>
              <a:buChar char="•"/>
            </a:pPr>
            <a:r>
              <a:rPr lang="pt-BR" sz="2800" dirty="0"/>
              <a:t>Implementação</a:t>
            </a:r>
          </a:p>
        </p:txBody>
      </p:sp>
      <p:pic>
        <p:nvPicPr>
          <p:cNvPr id="183" name="Imagem 5"/>
          <p:cNvPicPr/>
          <p:nvPr/>
        </p:nvPicPr>
        <p:blipFill>
          <a:blip r:embed="rId2">
            <a:extLst>
              <a:ext uri="{28A0092B-C50C-407E-A947-70E740481C1C}">
                <a14:useLocalDpi xmlns:a14="http://schemas.microsoft.com/office/drawing/2010/main" val="0"/>
              </a:ext>
            </a:extLst>
          </a:blip>
          <a:srcRect/>
          <a:stretch/>
        </p:blipFill>
        <p:spPr>
          <a:xfrm>
            <a:off x="1474846" y="779106"/>
            <a:ext cx="10377184" cy="5111740"/>
          </a:xfrm>
          <a:prstGeom prst="rect">
            <a:avLst/>
          </a:prstGeom>
          <a:ln w="0">
            <a:noFill/>
          </a:ln>
        </p:spPr>
      </p:pic>
      <p:sp>
        <p:nvSpPr>
          <p:cNvPr id="4" name="CustomShape 4">
            <a:extLst>
              <a:ext uri="{FF2B5EF4-FFF2-40B4-BE49-F238E27FC236}">
                <a16:creationId xmlns:a16="http://schemas.microsoft.com/office/drawing/2014/main" id="{9BE8B1CD-DEC7-419B-A140-5519CC7A858B}"/>
              </a:ext>
            </a:extLst>
          </p:cNvPr>
          <p:cNvSpPr/>
          <p:nvPr/>
        </p:nvSpPr>
        <p:spPr>
          <a:xfrm>
            <a:off x="2669400" y="6078894"/>
            <a:ext cx="1111292" cy="295529"/>
          </a:xfrm>
          <a:prstGeom prst="wedgeRectCallout">
            <a:avLst>
              <a:gd name="adj1" fmla="val -22591"/>
              <a:gd name="adj2" fmla="val -172003"/>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r>
              <a:rPr lang="en-US" sz="1800" b="0" strike="noStrike" spc="-1" dirty="0" err="1">
                <a:latin typeface="Arial"/>
              </a:rPr>
              <a:t>Figuras</a:t>
            </a:r>
            <a:endParaRPr lang="en-US" sz="1800" b="0" strike="noStrike" spc="-1" dirty="0">
              <a:latin typeface="Arial"/>
            </a:endParaRPr>
          </a:p>
        </p:txBody>
      </p:sp>
      <p:sp>
        <p:nvSpPr>
          <p:cNvPr id="5" name="CustomShape 4">
            <a:extLst>
              <a:ext uri="{FF2B5EF4-FFF2-40B4-BE49-F238E27FC236}">
                <a16:creationId xmlns:a16="http://schemas.microsoft.com/office/drawing/2014/main" id="{F2A629AA-42FE-4795-8E4E-B54368B624E3}"/>
              </a:ext>
            </a:extLst>
          </p:cNvPr>
          <p:cNvSpPr/>
          <p:nvPr/>
        </p:nvSpPr>
        <p:spPr>
          <a:xfrm>
            <a:off x="9328638" y="504360"/>
            <a:ext cx="1388516" cy="594677"/>
          </a:xfrm>
          <a:prstGeom prst="wedgeRectCallout">
            <a:avLst>
              <a:gd name="adj1" fmla="val 78030"/>
              <a:gd name="adj2" fmla="val 190767"/>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r>
              <a:rPr lang="en-US" sz="1800" b="0" strike="noStrike" spc="-1" dirty="0">
                <a:latin typeface="Arial"/>
              </a:rPr>
              <a:t>Nome dos </a:t>
            </a:r>
          </a:p>
          <a:p>
            <a:pPr algn="ctr"/>
            <a:r>
              <a:rPr lang="en-US" sz="1800" b="0" strike="noStrike" spc="-1" dirty="0" err="1">
                <a:latin typeface="Arial"/>
              </a:rPr>
              <a:t>objetos</a:t>
            </a:r>
            <a:endParaRPr lang="en-US" sz="1800" b="0" strike="noStrike" spc="-1" dirty="0">
              <a:latin typeface="Arial"/>
            </a:endParaRPr>
          </a:p>
        </p:txBody>
      </p:sp>
      <p:sp>
        <p:nvSpPr>
          <p:cNvPr id="6" name="CustomShape 4">
            <a:extLst>
              <a:ext uri="{FF2B5EF4-FFF2-40B4-BE49-F238E27FC236}">
                <a16:creationId xmlns:a16="http://schemas.microsoft.com/office/drawing/2014/main" id="{7FFE318A-FFF8-41C9-90C2-20E86E8B584C}"/>
              </a:ext>
            </a:extLst>
          </p:cNvPr>
          <p:cNvSpPr/>
          <p:nvPr/>
        </p:nvSpPr>
        <p:spPr>
          <a:xfrm>
            <a:off x="9996854" y="5890847"/>
            <a:ext cx="1475435" cy="650840"/>
          </a:xfrm>
          <a:prstGeom prst="wedgeRectCallout">
            <a:avLst>
              <a:gd name="adj1" fmla="val 33705"/>
              <a:gd name="adj2" fmla="val -180337"/>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r>
              <a:rPr lang="en-US" sz="1800" b="0" strike="noStrike" spc="-1" dirty="0" err="1">
                <a:latin typeface="Arial"/>
              </a:rPr>
              <a:t>Propriedades</a:t>
            </a:r>
            <a:r>
              <a:rPr lang="en-US" sz="1800" b="0" strike="noStrike" spc="-1" dirty="0">
                <a:latin typeface="Arial"/>
              </a:rPr>
              <a:t> </a:t>
            </a:r>
          </a:p>
          <a:p>
            <a:pPr algn="ctr"/>
            <a:r>
              <a:rPr lang="en-US" sz="1800" b="0" strike="noStrike" spc="-1" dirty="0">
                <a:latin typeface="Arial"/>
              </a:rPr>
              <a:t>dos </a:t>
            </a:r>
            <a:r>
              <a:rPr lang="en-US" sz="1800" b="0" strike="noStrike" spc="-1" dirty="0" err="1">
                <a:latin typeface="Arial"/>
              </a:rPr>
              <a:t>objetos</a:t>
            </a:r>
            <a:endParaRPr lang="en-US" sz="1800" b="0" strike="noStrike" spc="-1" dirty="0">
              <a:latin typeface="Arial"/>
            </a:endParaRPr>
          </a:p>
        </p:txBody>
      </p:sp>
      <p:sp>
        <p:nvSpPr>
          <p:cNvPr id="7" name="CustomShape 4">
            <a:extLst>
              <a:ext uri="{FF2B5EF4-FFF2-40B4-BE49-F238E27FC236}">
                <a16:creationId xmlns:a16="http://schemas.microsoft.com/office/drawing/2014/main" id="{EB093422-751D-4F31-A77C-439C5DC6AE31}"/>
              </a:ext>
            </a:extLst>
          </p:cNvPr>
          <p:cNvSpPr/>
          <p:nvPr/>
        </p:nvSpPr>
        <p:spPr>
          <a:xfrm>
            <a:off x="202223" y="3138854"/>
            <a:ext cx="1408028" cy="615566"/>
          </a:xfrm>
          <a:prstGeom prst="wedgeRectCallout">
            <a:avLst>
              <a:gd name="adj1" fmla="val 82570"/>
              <a:gd name="adj2" fmla="val -46596"/>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r>
              <a:rPr lang="en-US" spc="-1" dirty="0">
                <a:latin typeface="Arial"/>
              </a:rPr>
              <a:t>Lista </a:t>
            </a:r>
            <a:r>
              <a:rPr lang="en-US" sz="1800" b="0" strike="noStrike" spc="-1" dirty="0">
                <a:latin typeface="Arial"/>
              </a:rPr>
              <a:t>de </a:t>
            </a:r>
          </a:p>
          <a:p>
            <a:pPr algn="ctr"/>
            <a:r>
              <a:rPr lang="en-US" sz="1800" b="0" strike="noStrike" spc="-1" dirty="0" err="1">
                <a:latin typeface="Arial"/>
              </a:rPr>
              <a:t>objetos</a:t>
            </a:r>
            <a:endParaRPr lang="en-US" sz="1800" b="0" strike="noStrike" spc="-1" dirty="0">
              <a:latin typeface="Arial"/>
            </a:endParaRPr>
          </a:p>
        </p:txBody>
      </p:sp>
      <p:sp>
        <p:nvSpPr>
          <p:cNvPr id="8" name="CustomShape 4">
            <a:extLst>
              <a:ext uri="{FF2B5EF4-FFF2-40B4-BE49-F238E27FC236}">
                <a16:creationId xmlns:a16="http://schemas.microsoft.com/office/drawing/2014/main" id="{505D6FF4-9392-4F08-B6F1-26E7B1981C9D}"/>
              </a:ext>
            </a:extLst>
          </p:cNvPr>
          <p:cNvSpPr/>
          <p:nvPr/>
        </p:nvSpPr>
        <p:spPr>
          <a:xfrm>
            <a:off x="66818" y="1651197"/>
            <a:ext cx="1408028" cy="615566"/>
          </a:xfrm>
          <a:prstGeom prst="wedgeRectCallout">
            <a:avLst>
              <a:gd name="adj1" fmla="val 59466"/>
              <a:gd name="adj2" fmla="val -75163"/>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r>
              <a:rPr lang="en-US" spc="-1" dirty="0">
                <a:latin typeface="Arial"/>
              </a:rPr>
              <a:t>Editor de </a:t>
            </a:r>
          </a:p>
          <a:p>
            <a:pPr algn="ctr"/>
            <a:r>
              <a:rPr lang="en-US" spc="-1" dirty="0" err="1">
                <a:latin typeface="Arial"/>
              </a:rPr>
              <a:t>código</a:t>
            </a:r>
            <a:r>
              <a:rPr lang="en-US" spc="-1" dirty="0">
                <a:latin typeface="Arial"/>
              </a:rPr>
              <a:t> C++</a:t>
            </a:r>
            <a:endParaRPr lang="en-US" sz="1800" b="0" strike="noStrike" spc="-1" dirty="0">
              <a:latin typeface="Arial"/>
            </a:endParaRPr>
          </a:p>
        </p:txBody>
      </p:sp>
    </p:spTree>
    <p:extLst>
      <p:ext uri="{BB962C8B-B14F-4D97-AF65-F5344CB8AC3E}">
        <p14:creationId xmlns:p14="http://schemas.microsoft.com/office/powerpoint/2010/main" val="2139535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TextShape 1"/>
          <p:cNvSpPr txBox="1"/>
          <p:nvPr/>
        </p:nvSpPr>
        <p:spPr>
          <a:xfrm>
            <a:off x="401760" y="196920"/>
            <a:ext cx="4535280" cy="307440"/>
          </a:xfrm>
          <a:prstGeom prst="rect">
            <a:avLst/>
          </a:prstGeom>
          <a:noFill/>
          <a:ln w="0">
            <a:noFill/>
          </a:ln>
        </p:spPr>
        <p:txBody>
          <a:bodyPr>
            <a:noAutofit/>
          </a:bodyPr>
          <a:lstStyle/>
          <a:p>
            <a:pPr marL="228600" indent="-228240">
              <a:lnSpc>
                <a:spcPct val="90000"/>
              </a:lnSpc>
              <a:spcBef>
                <a:spcPts val="1001"/>
              </a:spcBef>
              <a:buClr>
                <a:srgbClr val="000000"/>
              </a:buClr>
              <a:buFont typeface="Arial"/>
              <a:buChar char="•"/>
            </a:pPr>
            <a:r>
              <a:rPr lang="pt-BR" sz="2800" dirty="0"/>
              <a:t>Implementação</a:t>
            </a:r>
          </a:p>
        </p:txBody>
      </p:sp>
      <p:sp>
        <p:nvSpPr>
          <p:cNvPr id="185" name="TextShape 2"/>
          <p:cNvSpPr txBox="1"/>
          <p:nvPr/>
        </p:nvSpPr>
        <p:spPr>
          <a:xfrm>
            <a:off x="6730200" y="194400"/>
            <a:ext cx="4535280" cy="307440"/>
          </a:xfrm>
          <a:prstGeom prst="rect">
            <a:avLst/>
          </a:prstGeom>
          <a:noFill/>
          <a:ln w="0">
            <a:noFill/>
          </a:ln>
        </p:spPr>
        <p:txBody>
          <a:bodyPr>
            <a:noAutofit/>
          </a:bodyPr>
          <a:lstStyle/>
          <a:p>
            <a:endParaRPr lang="pt-BR" sz="2800" b="0" strike="noStrike" spc="-1">
              <a:solidFill>
                <a:srgbClr val="000000"/>
              </a:solidFill>
              <a:latin typeface="Calibri"/>
            </a:endParaRPr>
          </a:p>
        </p:txBody>
      </p:sp>
      <p:pic>
        <p:nvPicPr>
          <p:cNvPr id="4" name="2021-12-01 11-12-34">
            <a:hlinkClick r:id="" action="ppaction://media"/>
            <a:extLst>
              <a:ext uri="{FF2B5EF4-FFF2-40B4-BE49-F238E27FC236}">
                <a16:creationId xmlns:a16="http://schemas.microsoft.com/office/drawing/2014/main" id="{24D1B294-48B9-4A8F-AFC3-CD393481317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1069" y="879230"/>
            <a:ext cx="8793920" cy="49465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5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C46FAD-3948-49BB-BBBA-9B091BB952D1}"/>
              </a:ext>
            </a:extLst>
          </p:cNvPr>
          <p:cNvSpPr>
            <a:spLocks noGrp="1"/>
          </p:cNvSpPr>
          <p:nvPr>
            <p:ph type="title"/>
          </p:nvPr>
        </p:nvSpPr>
        <p:spPr>
          <a:xfrm>
            <a:off x="3666392" y="2471676"/>
            <a:ext cx="6110653" cy="1599161"/>
          </a:xfrm>
        </p:spPr>
        <p:txBody>
          <a:bodyPr/>
          <a:lstStyle/>
          <a:p>
            <a:r>
              <a:rPr lang="pt-BR" sz="6000" dirty="0"/>
              <a:t>Obrigado!</a:t>
            </a:r>
          </a:p>
        </p:txBody>
      </p:sp>
    </p:spTree>
    <p:extLst>
      <p:ext uri="{BB962C8B-B14F-4D97-AF65-F5344CB8AC3E}">
        <p14:creationId xmlns:p14="http://schemas.microsoft.com/office/powerpoint/2010/main" val="1137142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TextShape 1"/>
          <p:cNvSpPr txBox="1"/>
          <p:nvPr/>
        </p:nvSpPr>
        <p:spPr>
          <a:xfrm>
            <a:off x="401760" y="196920"/>
            <a:ext cx="4535280" cy="307440"/>
          </a:xfrm>
          <a:prstGeom prst="rect">
            <a:avLst/>
          </a:prstGeom>
          <a:noFill/>
          <a:ln w="0">
            <a:noFill/>
          </a:ln>
        </p:spPr>
        <p:txBody>
          <a:bodyPr>
            <a:noAutofit/>
          </a:bodyPr>
          <a:lstStyle/>
          <a:p>
            <a:pPr marL="228600" indent="-228240">
              <a:lnSpc>
                <a:spcPct val="90000"/>
              </a:lnSpc>
              <a:spcBef>
                <a:spcPts val="1001"/>
              </a:spcBef>
              <a:buClr>
                <a:srgbClr val="000000"/>
              </a:buClr>
              <a:buFont typeface="Arial"/>
              <a:buChar char="•"/>
            </a:pPr>
            <a:r>
              <a:rPr lang="pt-BR" sz="1800" b="1" strike="noStrike" spc="-1">
                <a:solidFill>
                  <a:srgbClr val="000000"/>
                </a:solidFill>
                <a:latin typeface="Arial"/>
              </a:rPr>
              <a:t>Sumário</a:t>
            </a:r>
            <a:endParaRPr lang="pt-BR" sz="1800" b="0" strike="noStrike" spc="-1">
              <a:solidFill>
                <a:srgbClr val="000000"/>
              </a:solidFill>
              <a:latin typeface="Calibri"/>
            </a:endParaRPr>
          </a:p>
        </p:txBody>
      </p:sp>
      <p:sp>
        <p:nvSpPr>
          <p:cNvPr id="93" name="CustomShape 2"/>
          <p:cNvSpPr/>
          <p:nvPr/>
        </p:nvSpPr>
        <p:spPr>
          <a:xfrm>
            <a:off x="1631520" y="1423440"/>
            <a:ext cx="3501360" cy="1553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pt-BR" sz="2400" b="0" strike="noStrike" spc="-1">
                <a:solidFill>
                  <a:srgbClr val="000000"/>
                </a:solidFill>
                <a:latin typeface="Calibri"/>
              </a:rPr>
              <a:t>Introdução</a:t>
            </a:r>
            <a:endParaRPr lang="en-US" sz="2400" b="0" strike="noStrike" spc="-1">
              <a:latin typeface="Arial"/>
            </a:endParaRPr>
          </a:p>
          <a:p>
            <a:pPr>
              <a:lnSpc>
                <a:spcPct val="100000"/>
              </a:lnSpc>
            </a:pPr>
            <a:r>
              <a:rPr lang="pt-BR" sz="2400" b="0" strike="noStrike" spc="-1">
                <a:solidFill>
                  <a:srgbClr val="000000"/>
                </a:solidFill>
                <a:latin typeface="Calibri"/>
              </a:rPr>
              <a:t>Especificação</a:t>
            </a:r>
            <a:endParaRPr lang="en-US" sz="2400" b="0" strike="noStrike" spc="-1">
              <a:latin typeface="Arial"/>
            </a:endParaRPr>
          </a:p>
          <a:p>
            <a:pPr>
              <a:lnSpc>
                <a:spcPct val="100000"/>
              </a:lnSpc>
            </a:pPr>
            <a:r>
              <a:rPr lang="pt-BR" sz="2400" b="0" strike="noStrike" spc="-1">
                <a:solidFill>
                  <a:srgbClr val="000000"/>
                </a:solidFill>
                <a:latin typeface="Calibri"/>
              </a:rPr>
              <a:t>Elaboração</a:t>
            </a:r>
            <a:endParaRPr lang="en-US" sz="2400" b="0" strike="noStrike" spc="-1">
              <a:latin typeface="Arial"/>
            </a:endParaRPr>
          </a:p>
          <a:p>
            <a:pPr>
              <a:lnSpc>
                <a:spcPct val="100000"/>
              </a:lnSpc>
            </a:pPr>
            <a:r>
              <a:rPr lang="pt-BR" sz="2400" b="0" strike="noStrike" spc="-1">
                <a:solidFill>
                  <a:srgbClr val="000000"/>
                </a:solidFill>
                <a:latin typeface="Calibri"/>
              </a:rPr>
              <a:t>Implementação</a:t>
            </a:r>
            <a:endParaRPr lang="en-US" sz="2400" b="0" strike="noStrike" spc="-1">
              <a:latin typeface="Arial"/>
            </a:endParaRPr>
          </a:p>
        </p:txBody>
      </p:sp>
      <p:sp>
        <p:nvSpPr>
          <p:cNvPr id="94" name="CustomShape 3"/>
          <p:cNvSpPr/>
          <p:nvPr/>
        </p:nvSpPr>
        <p:spPr>
          <a:xfrm>
            <a:off x="7187040" y="1423440"/>
            <a:ext cx="3501360" cy="1553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pt-BR" sz="2400" b="0" strike="noStrike" spc="-1">
                <a:solidFill>
                  <a:srgbClr val="000000"/>
                </a:solidFill>
                <a:latin typeface="Calibri"/>
              </a:rPr>
              <a:t>3</a:t>
            </a:r>
            <a:endParaRPr lang="en-US" sz="2400" b="0" strike="noStrike" spc="-1">
              <a:latin typeface="Arial"/>
            </a:endParaRPr>
          </a:p>
          <a:p>
            <a:pPr algn="r">
              <a:lnSpc>
                <a:spcPct val="100000"/>
              </a:lnSpc>
            </a:pPr>
            <a:r>
              <a:rPr lang="pt-BR" sz="2400" b="0" strike="noStrike" spc="-1">
                <a:solidFill>
                  <a:srgbClr val="000000"/>
                </a:solidFill>
                <a:latin typeface="Calibri"/>
              </a:rPr>
              <a:t>5</a:t>
            </a:r>
            <a:endParaRPr lang="en-US" sz="2400" b="0" strike="noStrike" spc="-1">
              <a:latin typeface="Arial"/>
            </a:endParaRPr>
          </a:p>
          <a:p>
            <a:pPr algn="r">
              <a:lnSpc>
                <a:spcPct val="100000"/>
              </a:lnSpc>
            </a:pPr>
            <a:r>
              <a:rPr lang="pt-BR" sz="2400" b="0" strike="noStrike" spc="-1">
                <a:solidFill>
                  <a:srgbClr val="000000"/>
                </a:solidFill>
                <a:latin typeface="Calibri"/>
              </a:rPr>
              <a:t>7</a:t>
            </a:r>
            <a:endParaRPr lang="en-US" sz="2400" b="0" strike="noStrike" spc="-1">
              <a:latin typeface="Arial"/>
            </a:endParaRPr>
          </a:p>
          <a:p>
            <a:pPr algn="r">
              <a:lnSpc>
                <a:spcPct val="100000"/>
              </a:lnSpc>
            </a:pPr>
            <a:r>
              <a:rPr lang="pt-BR" sz="2400" b="0" strike="noStrike" spc="-1">
                <a:solidFill>
                  <a:srgbClr val="000000"/>
                </a:solidFill>
                <a:latin typeface="Calibri"/>
              </a:rPr>
              <a:t>11</a:t>
            </a:r>
            <a:endParaRPr lang="en-US" sz="2400" b="0" strike="noStrike" spc="-1">
              <a:latin typeface="Arial"/>
            </a:endParaRPr>
          </a:p>
        </p:txBody>
      </p:sp>
      <p:sp>
        <p:nvSpPr>
          <p:cNvPr id="95" name="Line 4"/>
          <p:cNvSpPr/>
          <p:nvPr/>
        </p:nvSpPr>
        <p:spPr>
          <a:xfrm>
            <a:off x="3127320" y="1735200"/>
            <a:ext cx="7024320" cy="360"/>
          </a:xfrm>
          <a:prstGeom prst="line">
            <a:avLst/>
          </a:prstGeom>
          <a:ln>
            <a:solidFill>
              <a:srgbClr val="4472C4"/>
            </a:solidFill>
          </a:ln>
        </p:spPr>
        <p:style>
          <a:lnRef idx="1">
            <a:schemeClr val="accent1"/>
          </a:lnRef>
          <a:fillRef idx="0">
            <a:schemeClr val="accent1"/>
          </a:fillRef>
          <a:effectRef idx="0">
            <a:schemeClr val="accent1"/>
          </a:effectRef>
          <a:fontRef idx="minor"/>
        </p:style>
      </p:sp>
      <p:sp>
        <p:nvSpPr>
          <p:cNvPr id="96" name="Line 5"/>
          <p:cNvSpPr/>
          <p:nvPr/>
        </p:nvSpPr>
        <p:spPr>
          <a:xfrm>
            <a:off x="3470400" y="2102400"/>
            <a:ext cx="6681240" cy="360"/>
          </a:xfrm>
          <a:prstGeom prst="line">
            <a:avLst/>
          </a:prstGeom>
          <a:ln>
            <a:solidFill>
              <a:srgbClr val="4472C4"/>
            </a:solidFill>
          </a:ln>
        </p:spPr>
        <p:style>
          <a:lnRef idx="1">
            <a:schemeClr val="accent1"/>
          </a:lnRef>
          <a:fillRef idx="0">
            <a:schemeClr val="accent1"/>
          </a:fillRef>
          <a:effectRef idx="0">
            <a:schemeClr val="accent1"/>
          </a:effectRef>
          <a:fontRef idx="minor"/>
        </p:style>
      </p:sp>
      <p:sp>
        <p:nvSpPr>
          <p:cNvPr id="97" name="Line 6"/>
          <p:cNvSpPr/>
          <p:nvPr/>
        </p:nvSpPr>
        <p:spPr>
          <a:xfrm>
            <a:off x="3127320" y="2469240"/>
            <a:ext cx="7024320" cy="360"/>
          </a:xfrm>
          <a:prstGeom prst="line">
            <a:avLst/>
          </a:prstGeom>
          <a:ln>
            <a:solidFill>
              <a:srgbClr val="4472C4"/>
            </a:solidFill>
          </a:ln>
        </p:spPr>
        <p:style>
          <a:lnRef idx="1">
            <a:schemeClr val="accent1"/>
          </a:lnRef>
          <a:fillRef idx="0">
            <a:schemeClr val="accent1"/>
          </a:fillRef>
          <a:effectRef idx="0">
            <a:schemeClr val="accent1"/>
          </a:effectRef>
          <a:fontRef idx="minor"/>
        </p:style>
      </p:sp>
      <p:sp>
        <p:nvSpPr>
          <p:cNvPr id="98" name="Line 7"/>
          <p:cNvSpPr/>
          <p:nvPr/>
        </p:nvSpPr>
        <p:spPr>
          <a:xfrm>
            <a:off x="3709440" y="2836440"/>
            <a:ext cx="6442200" cy="360"/>
          </a:xfrm>
          <a:prstGeom prst="line">
            <a:avLst/>
          </a:prstGeom>
          <a:ln>
            <a:solidFill>
              <a:srgbClr val="4472C4"/>
            </a:solidFill>
          </a:ln>
        </p:spPr>
        <p:style>
          <a:lnRef idx="1">
            <a:schemeClr val="accent1"/>
          </a:lnRef>
          <a:fillRef idx="0">
            <a:schemeClr val="accent1"/>
          </a:fillRef>
          <a:effectRef idx="0">
            <a:schemeClr val="accent1"/>
          </a:effectRef>
          <a:fontRef idx="minor"/>
        </p:style>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Shape 1"/>
          <p:cNvSpPr txBox="1"/>
          <p:nvPr/>
        </p:nvSpPr>
        <p:spPr>
          <a:xfrm>
            <a:off x="401760" y="196920"/>
            <a:ext cx="4535280" cy="307440"/>
          </a:xfrm>
          <a:prstGeom prst="rect">
            <a:avLst/>
          </a:prstGeom>
          <a:noFill/>
          <a:ln w="0">
            <a:noFill/>
          </a:ln>
        </p:spPr>
        <p:txBody>
          <a:bodyPr>
            <a:noAutofit/>
          </a:bodyPr>
          <a:lstStyle/>
          <a:p>
            <a:pPr marL="228600" indent="-228240">
              <a:lnSpc>
                <a:spcPct val="90000"/>
              </a:lnSpc>
              <a:spcBef>
                <a:spcPts val="1001"/>
              </a:spcBef>
              <a:buClr>
                <a:srgbClr val="000000"/>
              </a:buClr>
              <a:buFont typeface="Arial"/>
              <a:buChar char="•"/>
            </a:pPr>
            <a:r>
              <a:rPr lang="pt-BR" sz="1800" b="1" strike="noStrike" spc="-1">
                <a:solidFill>
                  <a:srgbClr val="000000"/>
                </a:solidFill>
                <a:latin typeface="Arial"/>
              </a:rPr>
              <a:t>Introdução</a:t>
            </a:r>
            <a:endParaRPr lang="pt-BR" sz="1800" b="0" strike="noStrike" spc="-1">
              <a:solidFill>
                <a:srgbClr val="000000"/>
              </a:solidFill>
              <a:latin typeface="Calibri"/>
            </a:endParaRPr>
          </a:p>
        </p:txBody>
      </p:sp>
      <p:sp>
        <p:nvSpPr>
          <p:cNvPr id="100" name="TextShape 2"/>
          <p:cNvSpPr txBox="1"/>
          <p:nvPr/>
        </p:nvSpPr>
        <p:spPr>
          <a:xfrm>
            <a:off x="401760" y="1081454"/>
            <a:ext cx="11126160" cy="4441306"/>
          </a:xfrm>
          <a:prstGeom prst="rect">
            <a:avLst/>
          </a:prstGeom>
          <a:noFill/>
          <a:ln w="0">
            <a:noFill/>
          </a:ln>
        </p:spPr>
        <p:txBody>
          <a:bodyPr>
            <a:normAutofit fontScale="97500"/>
          </a:bodyPr>
          <a:lstStyle/>
          <a:p>
            <a:pPr marL="228600" indent="-228240" algn="just">
              <a:lnSpc>
                <a:spcPct val="150000"/>
              </a:lnSpc>
              <a:spcBef>
                <a:spcPts val="1001"/>
              </a:spcBef>
              <a:buClr>
                <a:srgbClr val="000000"/>
              </a:buClr>
              <a:buFont typeface="Arial"/>
              <a:buChar char="•"/>
            </a:pPr>
            <a:r>
              <a:rPr lang="pt-BR" sz="1100" b="0" strike="noStrike" spc="-1" dirty="0">
                <a:solidFill>
                  <a:srgbClr val="000000"/>
                </a:solidFill>
                <a:latin typeface="Arial"/>
              </a:rPr>
              <a:t>Transferência de calor é um tema importante na física, na química e nas engenharia.</a:t>
            </a:r>
            <a:endParaRPr lang="pt-BR" sz="1100" b="0" strike="noStrike" spc="-1" dirty="0">
              <a:solidFill>
                <a:srgbClr val="000000"/>
              </a:solidFill>
              <a:latin typeface="Calibri"/>
            </a:endParaRPr>
          </a:p>
          <a:p>
            <a:pPr marL="228600" indent="-228240" algn="just">
              <a:lnSpc>
                <a:spcPct val="150000"/>
              </a:lnSpc>
              <a:spcBef>
                <a:spcPts val="1001"/>
              </a:spcBef>
              <a:buClr>
                <a:srgbClr val="000000"/>
              </a:buClr>
              <a:buFont typeface="Arial"/>
              <a:buChar char="•"/>
            </a:pPr>
            <a:r>
              <a:rPr lang="pt-BR" sz="1100" b="0" strike="noStrike" spc="-1" dirty="0">
                <a:solidFill>
                  <a:srgbClr val="000000"/>
                </a:solidFill>
                <a:latin typeface="Arial"/>
              </a:rPr>
              <a:t>Na engenharia de petróleo permite estudar desde os fenômenos físico-químicos de geração de petróleo, passando pelos mecanismos de migração da rocha geradora para a rocha reservatório, o comportamento dos diferentes tipos de reservatórios, os métodos de recuperação (incluindo métodos de recuperação avançada de petróleo como WAG). Permite estudar ainda toda parte de tratamento primário de petróleo nas plataformas, refino e transporte de combustíveis. Pode-se citar ainda o controle da formação de hidratos e toda parte térmica ao longo da coluna de produção.</a:t>
            </a:r>
            <a:endParaRPr lang="pt-BR" sz="1100" b="0" strike="noStrike" spc="-1" dirty="0">
              <a:solidFill>
                <a:srgbClr val="000000"/>
              </a:solidFill>
              <a:latin typeface="Calibri"/>
            </a:endParaRPr>
          </a:p>
          <a:p>
            <a:pPr marL="228600" indent="-228240" algn="just">
              <a:lnSpc>
                <a:spcPct val="150000"/>
              </a:lnSpc>
              <a:spcBef>
                <a:spcPts val="1001"/>
              </a:spcBef>
              <a:buClr>
                <a:srgbClr val="000000"/>
              </a:buClr>
              <a:buFont typeface="Arial"/>
              <a:buChar char="•"/>
            </a:pPr>
            <a:r>
              <a:rPr lang="pt-BR" sz="1100" b="0" strike="noStrike" spc="-1" dirty="0">
                <a:solidFill>
                  <a:srgbClr val="000000"/>
                </a:solidFill>
                <a:latin typeface="Arial"/>
              </a:rPr>
              <a:t>Dominar a transferência de calor nestas situações e nos ambientes terrestres e marinhos, ajuda a prevenir acidentes, otimiza e melhora a produção e barateia os derivados do petróleo, melhorando a economia de toda a sociedade. </a:t>
            </a:r>
            <a:endParaRPr lang="pt-BR" sz="1100" b="0" strike="noStrike" spc="-1" dirty="0">
              <a:solidFill>
                <a:srgbClr val="000000"/>
              </a:solidFill>
              <a:latin typeface="Calibri"/>
            </a:endParaRPr>
          </a:p>
          <a:p>
            <a:pPr marL="228600" indent="-228240" algn="just">
              <a:lnSpc>
                <a:spcPct val="150000"/>
              </a:lnSpc>
              <a:spcBef>
                <a:spcPts val="1001"/>
              </a:spcBef>
              <a:buClr>
                <a:srgbClr val="000000"/>
              </a:buClr>
              <a:buFont typeface="Arial"/>
              <a:buChar char="•"/>
            </a:pPr>
            <a:r>
              <a:rPr lang="pt-BR" sz="1100" b="0" strike="noStrike" spc="-1" dirty="0">
                <a:solidFill>
                  <a:srgbClr val="000000"/>
                </a:solidFill>
                <a:latin typeface="Arial"/>
              </a:rPr>
              <a:t>É notória a dificuldade de estudantes de engenharia em entender todos os processos de transferência de calor e sua aplicação nestas diferentes situações.</a:t>
            </a:r>
            <a:endParaRPr lang="pt-BR" sz="1100" b="0" strike="noStrike" spc="-1" dirty="0">
              <a:solidFill>
                <a:srgbClr val="000000"/>
              </a:solidFill>
              <a:latin typeface="Calibri"/>
            </a:endParaRPr>
          </a:p>
          <a:p>
            <a:pPr marL="228600" indent="-228240" algn="just">
              <a:lnSpc>
                <a:spcPct val="150000"/>
              </a:lnSpc>
              <a:spcBef>
                <a:spcPts val="1001"/>
              </a:spcBef>
              <a:buClr>
                <a:srgbClr val="000000"/>
              </a:buClr>
              <a:buFont typeface="Arial"/>
              <a:buChar char="•"/>
            </a:pPr>
            <a:r>
              <a:rPr lang="pt-BR" sz="1100" b="0" strike="noStrike" spc="-1" dirty="0">
                <a:solidFill>
                  <a:srgbClr val="000000"/>
                </a:solidFill>
                <a:latin typeface="Arial"/>
              </a:rPr>
              <a:t>No sentido de auxiliar o processo de aprendizado das disciplinas de transferência de calor, métodos numéricos e programação, desenvolve-se neste TCC um software educativo para simular a transferência de calor em objetos genéricos 2D/3D com diferentes tipos de materiais e propriedades </a:t>
            </a:r>
            <a:r>
              <a:rPr lang="pt-BR" sz="1100" b="0" strike="noStrike" spc="-1" dirty="0" err="1">
                <a:solidFill>
                  <a:srgbClr val="000000"/>
                </a:solidFill>
                <a:latin typeface="Arial"/>
              </a:rPr>
              <a:t>termofísicas</a:t>
            </a:r>
            <a:r>
              <a:rPr lang="pt-BR" sz="1100" b="0" strike="noStrike" spc="-1" dirty="0">
                <a:solidFill>
                  <a:srgbClr val="000000"/>
                </a:solidFill>
                <a:latin typeface="Arial"/>
              </a:rPr>
              <a:t>. </a:t>
            </a:r>
            <a:endParaRPr lang="pt-BR" sz="1100" b="0" strike="noStrike" spc="-1" dirty="0">
              <a:solidFill>
                <a:srgbClr val="000000"/>
              </a:solidFill>
              <a:latin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Shape 1"/>
          <p:cNvSpPr txBox="1"/>
          <p:nvPr/>
        </p:nvSpPr>
        <p:spPr>
          <a:xfrm>
            <a:off x="401760" y="196920"/>
            <a:ext cx="4535280" cy="307440"/>
          </a:xfrm>
          <a:prstGeom prst="rect">
            <a:avLst/>
          </a:prstGeom>
          <a:noFill/>
          <a:ln w="0">
            <a:noFill/>
          </a:ln>
        </p:spPr>
        <p:txBody>
          <a:bodyPr>
            <a:noAutofit/>
          </a:bodyPr>
          <a:lstStyle/>
          <a:p>
            <a:pPr marL="228600" indent="-228240">
              <a:lnSpc>
                <a:spcPct val="90000"/>
              </a:lnSpc>
              <a:spcBef>
                <a:spcPts val="1001"/>
              </a:spcBef>
              <a:buClr>
                <a:srgbClr val="000000"/>
              </a:buClr>
              <a:buFont typeface="Arial"/>
              <a:buChar char="•"/>
            </a:pPr>
            <a:r>
              <a:rPr lang="pt-BR" sz="1800" b="1" strike="noStrike" spc="-1">
                <a:solidFill>
                  <a:srgbClr val="000000"/>
                </a:solidFill>
                <a:latin typeface="Arial"/>
              </a:rPr>
              <a:t>Introdução</a:t>
            </a:r>
            <a:endParaRPr lang="pt-BR" sz="1800" b="0" strike="noStrike" spc="-1">
              <a:solidFill>
                <a:srgbClr val="000000"/>
              </a:solidFill>
              <a:latin typeface="Calibri"/>
            </a:endParaRPr>
          </a:p>
        </p:txBody>
      </p:sp>
      <p:sp>
        <p:nvSpPr>
          <p:cNvPr id="102" name="TextShape 2"/>
          <p:cNvSpPr txBox="1"/>
          <p:nvPr/>
        </p:nvSpPr>
        <p:spPr>
          <a:xfrm>
            <a:off x="506880" y="1056240"/>
            <a:ext cx="4732920" cy="534960"/>
          </a:xfrm>
          <a:prstGeom prst="rect">
            <a:avLst/>
          </a:prstGeom>
          <a:noFill/>
          <a:ln w="0">
            <a:noFill/>
          </a:ln>
        </p:spPr>
        <p:txBody>
          <a:bodyPr>
            <a:normAutofit/>
          </a:bodyPr>
          <a:lstStyle/>
          <a:p>
            <a:pPr marL="228600" indent="-228240">
              <a:lnSpc>
                <a:spcPct val="90000"/>
              </a:lnSpc>
              <a:spcBef>
                <a:spcPts val="1001"/>
              </a:spcBef>
              <a:buClr>
                <a:srgbClr val="000000"/>
              </a:buClr>
              <a:buFont typeface="Arial"/>
              <a:buChar char="•"/>
            </a:pPr>
            <a:r>
              <a:rPr lang="pt-BR" sz="1600" b="0" strike="noStrike" spc="-1" dirty="0">
                <a:solidFill>
                  <a:srgbClr val="000000"/>
                </a:solidFill>
                <a:latin typeface="Arial"/>
              </a:rPr>
              <a:t>As áreas envolvidas por este trabalho são:</a:t>
            </a:r>
            <a:endParaRPr lang="pt-BR" sz="1600" b="0" strike="noStrike" spc="-1" dirty="0">
              <a:solidFill>
                <a:srgbClr val="000000"/>
              </a:solidFill>
              <a:latin typeface="Calibri"/>
            </a:endParaRPr>
          </a:p>
        </p:txBody>
      </p:sp>
      <p:pic>
        <p:nvPicPr>
          <p:cNvPr id="103" name="Imagem 5" descr="Diagrama&#10;&#10;Descrição gerada automaticamente"/>
          <p:cNvPicPr/>
          <p:nvPr/>
        </p:nvPicPr>
        <p:blipFill>
          <a:blip r:embed="rId2"/>
          <a:stretch/>
        </p:blipFill>
        <p:spPr>
          <a:xfrm>
            <a:off x="1026360" y="1396440"/>
            <a:ext cx="9824760" cy="5264280"/>
          </a:xfrm>
          <a:prstGeom prst="rect">
            <a:avLst/>
          </a:prstGeom>
          <a:ln w="0">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Shape 1"/>
          <p:cNvSpPr txBox="1"/>
          <p:nvPr/>
        </p:nvSpPr>
        <p:spPr>
          <a:xfrm>
            <a:off x="401760" y="196920"/>
            <a:ext cx="4535280" cy="307440"/>
          </a:xfrm>
          <a:prstGeom prst="rect">
            <a:avLst/>
          </a:prstGeom>
          <a:noFill/>
          <a:ln w="0">
            <a:noFill/>
          </a:ln>
        </p:spPr>
        <p:txBody>
          <a:bodyPr>
            <a:noAutofit/>
          </a:bodyPr>
          <a:lstStyle/>
          <a:p>
            <a:pPr marL="228600" indent="-228240">
              <a:lnSpc>
                <a:spcPct val="90000"/>
              </a:lnSpc>
              <a:spcBef>
                <a:spcPts val="1001"/>
              </a:spcBef>
              <a:buClr>
                <a:srgbClr val="000000"/>
              </a:buClr>
              <a:buFont typeface="Arial"/>
              <a:buChar char="•"/>
            </a:pPr>
            <a:r>
              <a:rPr lang="pt-BR" sz="1800" b="1" strike="noStrike" spc="-1">
                <a:solidFill>
                  <a:srgbClr val="000000"/>
                </a:solidFill>
                <a:latin typeface="Arial"/>
              </a:rPr>
              <a:t>Especificação</a:t>
            </a:r>
            <a:endParaRPr lang="pt-BR" sz="1800" b="0" strike="noStrike" spc="-1">
              <a:solidFill>
                <a:srgbClr val="000000"/>
              </a:solidFill>
              <a:latin typeface="Calibri"/>
            </a:endParaRPr>
          </a:p>
        </p:txBody>
      </p:sp>
      <p:sp>
        <p:nvSpPr>
          <p:cNvPr id="105" name="TextShape 2"/>
          <p:cNvSpPr txBox="1"/>
          <p:nvPr/>
        </p:nvSpPr>
        <p:spPr>
          <a:xfrm>
            <a:off x="401760" y="1074600"/>
            <a:ext cx="5990248" cy="4570920"/>
          </a:xfrm>
          <a:prstGeom prst="rect">
            <a:avLst/>
          </a:prstGeom>
          <a:noFill/>
          <a:ln w="0">
            <a:noFill/>
          </a:ln>
        </p:spPr>
        <p:txBody>
          <a:bodyPr>
            <a:noAutofit/>
          </a:bodyPr>
          <a:lstStyle/>
          <a:p>
            <a:pPr marL="228600" indent="-228240">
              <a:lnSpc>
                <a:spcPct val="90000"/>
              </a:lnSpc>
              <a:spcBef>
                <a:spcPts val="1001"/>
              </a:spcBef>
              <a:buClr>
                <a:srgbClr val="000000"/>
              </a:buClr>
              <a:buFont typeface="Arial"/>
              <a:buChar char="•"/>
            </a:pPr>
            <a:r>
              <a:rPr lang="pt-BR" sz="1400" b="0" strike="noStrike" spc="-1" dirty="0">
                <a:solidFill>
                  <a:srgbClr val="000000"/>
                </a:solidFill>
                <a:latin typeface="Arial"/>
              </a:rPr>
              <a:t>Objetivos do sonho:</a:t>
            </a:r>
            <a:endParaRPr lang="pt-BR" sz="1400" b="0" strike="noStrike" spc="-1" dirty="0">
              <a:solidFill>
                <a:srgbClr val="000000"/>
              </a:solidFill>
              <a:latin typeface="Calibri"/>
            </a:endParaRPr>
          </a:p>
          <a:p>
            <a:pPr marL="685800" lvl="1" indent="-228240">
              <a:lnSpc>
                <a:spcPct val="90000"/>
              </a:lnSpc>
              <a:spcBef>
                <a:spcPts val="499"/>
              </a:spcBef>
              <a:buClr>
                <a:srgbClr val="000000"/>
              </a:buClr>
              <a:buFont typeface="Arial"/>
              <a:buChar char="•"/>
            </a:pPr>
            <a:r>
              <a:rPr lang="pt-BR" sz="1400" b="0" strike="noStrike" spc="-1" dirty="0">
                <a:solidFill>
                  <a:srgbClr val="000000"/>
                </a:solidFill>
                <a:latin typeface="Arial"/>
              </a:rPr>
              <a:t>Usuário desenha o objeto no canto, escolhendo a temperatura inicial, condições de contorno, e o ponto de estudo.</a:t>
            </a:r>
            <a:endParaRPr lang="pt-BR" sz="1400" b="0" strike="noStrike" spc="-1" dirty="0">
              <a:solidFill>
                <a:srgbClr val="000000"/>
              </a:solidFill>
              <a:latin typeface="Calibri"/>
            </a:endParaRPr>
          </a:p>
          <a:p>
            <a:pPr marL="685800" lvl="1" indent="-228240">
              <a:lnSpc>
                <a:spcPct val="90000"/>
              </a:lnSpc>
              <a:spcBef>
                <a:spcPts val="499"/>
              </a:spcBef>
              <a:buClr>
                <a:srgbClr val="000000"/>
              </a:buClr>
              <a:buFont typeface="Arial"/>
              <a:buChar char="•"/>
            </a:pPr>
            <a:endParaRPr lang="pt-BR" sz="1400" b="0" strike="noStrike" spc="-1" dirty="0">
              <a:solidFill>
                <a:srgbClr val="000000"/>
              </a:solidFill>
              <a:latin typeface="Calibri"/>
            </a:endParaRPr>
          </a:p>
          <a:p>
            <a:pPr marL="685800" lvl="1" indent="-228240">
              <a:lnSpc>
                <a:spcPct val="90000"/>
              </a:lnSpc>
              <a:spcBef>
                <a:spcPts val="499"/>
              </a:spcBef>
              <a:buClr>
                <a:srgbClr val="000000"/>
              </a:buClr>
              <a:buFont typeface="Arial"/>
              <a:buChar char="•"/>
            </a:pPr>
            <a:r>
              <a:rPr lang="pt-BR" sz="1400" b="0" strike="noStrike" spc="-1" dirty="0">
                <a:solidFill>
                  <a:srgbClr val="000000"/>
                </a:solidFill>
                <a:latin typeface="Arial"/>
              </a:rPr>
              <a:t>Liberdade para modificar a simulação em qualquer momento.</a:t>
            </a:r>
            <a:endParaRPr lang="pt-BR" sz="1400" b="0" strike="noStrike" spc="-1" dirty="0">
              <a:solidFill>
                <a:srgbClr val="000000"/>
              </a:solidFill>
              <a:latin typeface="Calibri"/>
            </a:endParaRPr>
          </a:p>
          <a:p>
            <a:pPr marL="685800" lvl="1" indent="-228240">
              <a:lnSpc>
                <a:spcPct val="90000"/>
              </a:lnSpc>
              <a:spcBef>
                <a:spcPts val="499"/>
              </a:spcBef>
              <a:buClr>
                <a:srgbClr val="000000"/>
              </a:buClr>
              <a:buFont typeface="Arial"/>
              <a:buChar char="•"/>
            </a:pPr>
            <a:endParaRPr lang="pt-BR" sz="1400" b="0" strike="noStrike" spc="-1" dirty="0">
              <a:solidFill>
                <a:srgbClr val="000000"/>
              </a:solidFill>
              <a:latin typeface="Calibri"/>
            </a:endParaRPr>
          </a:p>
          <a:p>
            <a:pPr marL="685800" lvl="1" indent="-228240">
              <a:lnSpc>
                <a:spcPct val="90000"/>
              </a:lnSpc>
              <a:spcBef>
                <a:spcPts val="499"/>
              </a:spcBef>
              <a:buClr>
                <a:srgbClr val="000000"/>
              </a:buClr>
              <a:buFont typeface="Arial"/>
              <a:buChar char="•"/>
            </a:pPr>
            <a:r>
              <a:rPr lang="pt-BR" sz="1400" b="0" strike="noStrike" spc="-1" dirty="0">
                <a:solidFill>
                  <a:srgbClr val="000000"/>
                </a:solidFill>
                <a:latin typeface="Arial"/>
              </a:rPr>
              <a:t>Montar gráficos da temperatura versus tempo (na posição escolhida).</a:t>
            </a:r>
            <a:endParaRPr lang="pt-BR" sz="1400" b="0" strike="noStrike" spc="-1" dirty="0">
              <a:solidFill>
                <a:srgbClr val="000000"/>
              </a:solidFill>
              <a:latin typeface="Calibri"/>
            </a:endParaRPr>
          </a:p>
          <a:p>
            <a:pPr marL="685800" lvl="1" indent="-228240">
              <a:lnSpc>
                <a:spcPct val="90000"/>
              </a:lnSpc>
              <a:spcBef>
                <a:spcPts val="499"/>
              </a:spcBef>
              <a:buClr>
                <a:srgbClr val="000000"/>
              </a:buClr>
              <a:buFont typeface="Arial"/>
              <a:buChar char="•"/>
            </a:pPr>
            <a:endParaRPr lang="pt-BR" sz="1400" b="0" strike="noStrike" spc="-1" dirty="0">
              <a:solidFill>
                <a:srgbClr val="000000"/>
              </a:solidFill>
              <a:latin typeface="Calibri"/>
            </a:endParaRPr>
          </a:p>
          <a:p>
            <a:pPr marL="685800" lvl="1" indent="-228240">
              <a:lnSpc>
                <a:spcPct val="90000"/>
              </a:lnSpc>
              <a:spcBef>
                <a:spcPts val="499"/>
              </a:spcBef>
              <a:buClr>
                <a:srgbClr val="000000"/>
              </a:buClr>
              <a:buFont typeface="Arial"/>
              <a:buChar char="•"/>
            </a:pPr>
            <a:r>
              <a:rPr lang="pt-BR" sz="1400" b="0" strike="noStrike" spc="-1" dirty="0">
                <a:solidFill>
                  <a:srgbClr val="000000"/>
                </a:solidFill>
                <a:latin typeface="Arial"/>
              </a:rPr>
              <a:t>Montar gráficos da temperatura ao longo do eixo x e eixo y, a partir do ponto de estudo.</a:t>
            </a:r>
            <a:endParaRPr lang="pt-BR" sz="1400" b="0" strike="noStrike" spc="-1" dirty="0">
              <a:solidFill>
                <a:srgbClr val="000000"/>
              </a:solidFill>
              <a:latin typeface="Calibri"/>
            </a:endParaRPr>
          </a:p>
          <a:p>
            <a:pPr marL="685800" lvl="1" indent="-228240">
              <a:lnSpc>
                <a:spcPct val="90000"/>
              </a:lnSpc>
              <a:spcBef>
                <a:spcPts val="499"/>
              </a:spcBef>
              <a:buClr>
                <a:srgbClr val="000000"/>
              </a:buClr>
              <a:buFont typeface="Arial"/>
              <a:buChar char="•"/>
            </a:pPr>
            <a:endParaRPr lang="pt-BR" sz="1400" b="0" strike="noStrike" spc="-1" dirty="0">
              <a:solidFill>
                <a:srgbClr val="000000"/>
              </a:solidFill>
              <a:latin typeface="Calibri"/>
            </a:endParaRPr>
          </a:p>
          <a:p>
            <a:pPr marL="685800" lvl="1" indent="-228240">
              <a:lnSpc>
                <a:spcPct val="90000"/>
              </a:lnSpc>
              <a:spcBef>
                <a:spcPts val="499"/>
              </a:spcBef>
              <a:buClr>
                <a:srgbClr val="000000"/>
              </a:buClr>
              <a:buFont typeface="Arial"/>
              <a:buChar char="•"/>
            </a:pPr>
            <a:r>
              <a:rPr lang="pt-BR" sz="1400" b="0" strike="noStrike" spc="-1" dirty="0">
                <a:solidFill>
                  <a:srgbClr val="000000"/>
                </a:solidFill>
                <a:latin typeface="Arial"/>
              </a:rPr>
              <a:t>Opção de rodar e pausar quando o usuário quiser, podendo alterar informações.</a:t>
            </a:r>
            <a:endParaRPr lang="pt-BR" sz="1400" b="0" strike="noStrike" spc="-1" dirty="0">
              <a:solidFill>
                <a:srgbClr val="000000"/>
              </a:solidFill>
              <a:latin typeface="Calibri"/>
            </a:endParaRPr>
          </a:p>
          <a:p>
            <a:pPr marL="685800" lvl="1" indent="-228240">
              <a:lnSpc>
                <a:spcPct val="90000"/>
              </a:lnSpc>
              <a:spcBef>
                <a:spcPts val="499"/>
              </a:spcBef>
              <a:buClr>
                <a:srgbClr val="000000"/>
              </a:buClr>
              <a:buFont typeface="Arial"/>
              <a:buChar char="•"/>
            </a:pPr>
            <a:r>
              <a:rPr lang="pt-BR" sz="1400" b="0" strike="noStrike" spc="-1" dirty="0">
                <a:solidFill>
                  <a:srgbClr val="000000"/>
                </a:solidFill>
                <a:latin typeface="Arial"/>
              </a:rPr>
              <a:t>Gerar </a:t>
            </a:r>
            <a:r>
              <a:rPr lang="pt-BR" sz="1400" b="0" strike="noStrike" spc="-1" dirty="0" err="1">
                <a:solidFill>
                  <a:srgbClr val="000000"/>
                </a:solidFill>
                <a:latin typeface="Arial"/>
              </a:rPr>
              <a:t>pdf</a:t>
            </a:r>
            <a:r>
              <a:rPr lang="pt-BR" sz="1400" b="0" strike="noStrike" spc="-1" dirty="0">
                <a:solidFill>
                  <a:srgbClr val="000000"/>
                </a:solidFill>
                <a:latin typeface="Arial"/>
              </a:rPr>
              <a:t> com os resultados.</a:t>
            </a:r>
            <a:endParaRPr lang="pt-BR" sz="1400" b="0" strike="noStrike" spc="-1" dirty="0">
              <a:solidFill>
                <a:srgbClr val="000000"/>
              </a:solidFill>
              <a:latin typeface="Calibri"/>
            </a:endParaRPr>
          </a:p>
          <a:p>
            <a:endParaRPr lang="pt-BR" sz="1400" b="0" strike="noStrike" spc="-1" dirty="0">
              <a:solidFill>
                <a:srgbClr val="000000"/>
              </a:solidFill>
              <a:latin typeface="Calibri"/>
            </a:endParaRPr>
          </a:p>
        </p:txBody>
      </p:sp>
      <p:sp>
        <p:nvSpPr>
          <p:cNvPr id="106" name="TextShape 3"/>
          <p:cNvSpPr txBox="1"/>
          <p:nvPr/>
        </p:nvSpPr>
        <p:spPr>
          <a:xfrm>
            <a:off x="6730200" y="194400"/>
            <a:ext cx="4535280" cy="307440"/>
          </a:xfrm>
          <a:prstGeom prst="rect">
            <a:avLst/>
          </a:prstGeom>
          <a:noFill/>
          <a:ln w="0">
            <a:noFill/>
          </a:ln>
        </p:spPr>
        <p:txBody>
          <a:bodyPr>
            <a:noAutofit/>
          </a:bodyPr>
          <a:lstStyle/>
          <a:p>
            <a:endParaRPr lang="pt-BR" sz="2800" b="0" strike="noStrike" spc="-1">
              <a:solidFill>
                <a:srgbClr val="000000"/>
              </a:solidFill>
              <a:latin typeface="Calibri"/>
            </a:endParaRPr>
          </a:p>
        </p:txBody>
      </p:sp>
      <p:pic>
        <p:nvPicPr>
          <p:cNvPr id="107" name="Imagem 5" descr="Diagrama&#10;&#10;Descrição gerada automaticamente com confiança média"/>
          <p:cNvPicPr/>
          <p:nvPr/>
        </p:nvPicPr>
        <p:blipFill>
          <a:blip r:embed="rId2"/>
          <a:stretch/>
        </p:blipFill>
        <p:spPr>
          <a:xfrm>
            <a:off x="7157975" y="1074600"/>
            <a:ext cx="4535281" cy="3947220"/>
          </a:xfrm>
          <a:prstGeom prst="rect">
            <a:avLst/>
          </a:prstGeom>
          <a:ln w="0">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Shape 1"/>
          <p:cNvSpPr txBox="1"/>
          <p:nvPr/>
        </p:nvSpPr>
        <p:spPr>
          <a:xfrm>
            <a:off x="401760" y="196920"/>
            <a:ext cx="4535280" cy="307440"/>
          </a:xfrm>
          <a:prstGeom prst="rect">
            <a:avLst/>
          </a:prstGeom>
          <a:noFill/>
          <a:ln w="0">
            <a:noFill/>
          </a:ln>
        </p:spPr>
        <p:txBody>
          <a:bodyPr>
            <a:noAutofit/>
          </a:bodyPr>
          <a:lstStyle/>
          <a:p>
            <a:pPr marL="228600" indent="-228240">
              <a:lnSpc>
                <a:spcPct val="90000"/>
              </a:lnSpc>
              <a:spcBef>
                <a:spcPts val="1001"/>
              </a:spcBef>
              <a:buClr>
                <a:srgbClr val="000000"/>
              </a:buClr>
              <a:buFont typeface="Arial"/>
              <a:buChar char="•"/>
            </a:pPr>
            <a:r>
              <a:rPr lang="pt-BR" sz="1800" b="1" strike="noStrike" spc="-1">
                <a:solidFill>
                  <a:srgbClr val="000000"/>
                </a:solidFill>
                <a:latin typeface="Arial"/>
              </a:rPr>
              <a:t>Especificação</a:t>
            </a:r>
            <a:endParaRPr lang="pt-BR" sz="1800" b="0" strike="noStrike" spc="-1">
              <a:solidFill>
                <a:srgbClr val="000000"/>
              </a:solidFill>
              <a:latin typeface="Calibri"/>
            </a:endParaRPr>
          </a:p>
        </p:txBody>
      </p:sp>
      <p:sp>
        <p:nvSpPr>
          <p:cNvPr id="109" name="TextShape 2"/>
          <p:cNvSpPr txBox="1"/>
          <p:nvPr/>
        </p:nvSpPr>
        <p:spPr>
          <a:xfrm>
            <a:off x="643320" y="1269360"/>
            <a:ext cx="6489000" cy="4570920"/>
          </a:xfrm>
          <a:prstGeom prst="rect">
            <a:avLst/>
          </a:prstGeom>
          <a:noFill/>
          <a:ln w="0">
            <a:noFill/>
          </a:ln>
        </p:spPr>
        <p:txBody>
          <a:bodyPr>
            <a:noAutofit/>
          </a:bodyPr>
          <a:lstStyle/>
          <a:p>
            <a:pPr marL="228600" indent="-228240">
              <a:lnSpc>
                <a:spcPct val="90000"/>
              </a:lnSpc>
              <a:spcBef>
                <a:spcPts val="1001"/>
              </a:spcBef>
              <a:buClr>
                <a:srgbClr val="000000"/>
              </a:buClr>
              <a:buFont typeface="Arial"/>
              <a:buChar char="•"/>
            </a:pPr>
            <a:r>
              <a:rPr lang="pt-BR" sz="1600" b="0" strike="noStrike" spc="-1" dirty="0">
                <a:solidFill>
                  <a:srgbClr val="000000"/>
                </a:solidFill>
                <a:latin typeface="Arial"/>
              </a:rPr>
              <a:t>Objetivos atualizados:</a:t>
            </a:r>
            <a:endParaRPr lang="pt-BR" sz="1600" b="0" strike="noStrike" spc="-1" dirty="0">
              <a:solidFill>
                <a:srgbClr val="000000"/>
              </a:solidFill>
              <a:latin typeface="Calibri"/>
            </a:endParaRPr>
          </a:p>
          <a:p>
            <a:pPr marL="228600" indent="-228240">
              <a:lnSpc>
                <a:spcPct val="90000"/>
              </a:lnSpc>
              <a:spcBef>
                <a:spcPts val="1001"/>
              </a:spcBef>
              <a:buClr>
                <a:srgbClr val="000000"/>
              </a:buClr>
              <a:buFont typeface="Arial"/>
              <a:buChar char="•"/>
            </a:pPr>
            <a:r>
              <a:rPr lang="pt-BR" sz="1400" b="0" strike="noStrike" spc="-1" dirty="0">
                <a:solidFill>
                  <a:srgbClr val="000000"/>
                </a:solidFill>
                <a:latin typeface="Arial"/>
              </a:rPr>
              <a:t>Objetivos gerais:</a:t>
            </a:r>
            <a:endParaRPr lang="pt-BR" sz="1400" b="0" strike="noStrike" spc="-1" dirty="0">
              <a:solidFill>
                <a:srgbClr val="000000"/>
              </a:solidFill>
              <a:latin typeface="Calibri"/>
            </a:endParaRPr>
          </a:p>
          <a:p>
            <a:pPr marL="685800" lvl="1" indent="-228240">
              <a:lnSpc>
                <a:spcPct val="90000"/>
              </a:lnSpc>
              <a:spcBef>
                <a:spcPts val="499"/>
              </a:spcBef>
              <a:buClr>
                <a:srgbClr val="000000"/>
              </a:buClr>
              <a:buFont typeface="Arial"/>
              <a:buChar char="•"/>
            </a:pPr>
            <a:r>
              <a:rPr lang="pt-BR" sz="1400" b="0" strike="noStrike" spc="-1" dirty="0">
                <a:solidFill>
                  <a:srgbClr val="000000"/>
                </a:solidFill>
                <a:latin typeface="Arial"/>
              </a:rPr>
              <a:t>Simulador de difusão térmica (</a:t>
            </a:r>
            <a:r>
              <a:rPr lang="pt-BR" sz="1400" b="0" strike="noStrike" spc="-1" dirty="0" err="1">
                <a:solidFill>
                  <a:srgbClr val="000000"/>
                </a:solidFill>
                <a:latin typeface="Arial"/>
              </a:rPr>
              <a:t>transcal</a:t>
            </a:r>
            <a:r>
              <a:rPr lang="pt-BR" sz="1400" b="0" strike="noStrike" spc="-1" dirty="0">
                <a:solidFill>
                  <a:srgbClr val="000000"/>
                </a:solidFill>
                <a:latin typeface="Arial"/>
              </a:rPr>
              <a:t>);</a:t>
            </a:r>
            <a:endParaRPr lang="pt-BR" sz="1400" b="0" strike="noStrike" spc="-1" dirty="0">
              <a:solidFill>
                <a:srgbClr val="000000"/>
              </a:solidFill>
              <a:latin typeface="Calibri"/>
            </a:endParaRPr>
          </a:p>
          <a:p>
            <a:pPr marL="685800" lvl="1" indent="-228240">
              <a:lnSpc>
                <a:spcPct val="90000"/>
              </a:lnSpc>
              <a:spcBef>
                <a:spcPts val="499"/>
              </a:spcBef>
              <a:buClr>
                <a:srgbClr val="000000"/>
              </a:buClr>
              <a:buFont typeface="Arial"/>
              <a:buChar char="•"/>
            </a:pPr>
            <a:r>
              <a:rPr lang="pt-BR" sz="1400" b="0" strike="noStrike" spc="-1" dirty="0">
                <a:solidFill>
                  <a:srgbClr val="000000"/>
                </a:solidFill>
                <a:latin typeface="Arial"/>
              </a:rPr>
              <a:t>C++/Qt (programação);</a:t>
            </a:r>
            <a:endParaRPr lang="pt-BR" sz="1400" b="0" strike="noStrike" spc="-1" dirty="0">
              <a:solidFill>
                <a:srgbClr val="000000"/>
              </a:solidFill>
              <a:latin typeface="Calibri"/>
            </a:endParaRPr>
          </a:p>
          <a:p>
            <a:pPr marL="685800" lvl="1" indent="-228240">
              <a:lnSpc>
                <a:spcPct val="90000"/>
              </a:lnSpc>
              <a:spcBef>
                <a:spcPts val="499"/>
              </a:spcBef>
              <a:buClr>
                <a:srgbClr val="000000"/>
              </a:buClr>
              <a:buFont typeface="Arial"/>
              <a:buChar char="•"/>
            </a:pPr>
            <a:r>
              <a:rPr lang="pt-BR" sz="1400" b="0" strike="noStrike" spc="-1" dirty="0">
                <a:solidFill>
                  <a:srgbClr val="000000"/>
                </a:solidFill>
                <a:latin typeface="Arial"/>
              </a:rPr>
              <a:t>Métodos implícitos – BTCS (métodos numéricos).</a:t>
            </a:r>
            <a:endParaRPr lang="pt-BR" sz="1400" b="0" strike="noStrike" spc="-1" dirty="0">
              <a:solidFill>
                <a:srgbClr val="000000"/>
              </a:solidFill>
              <a:latin typeface="Calibri"/>
            </a:endParaRPr>
          </a:p>
          <a:p>
            <a:pPr marL="685800" lvl="1" indent="-228240">
              <a:lnSpc>
                <a:spcPct val="90000"/>
              </a:lnSpc>
              <a:spcBef>
                <a:spcPts val="499"/>
              </a:spcBef>
              <a:buClr>
                <a:srgbClr val="000000"/>
              </a:buClr>
              <a:buFont typeface="Arial"/>
              <a:buChar char="•"/>
            </a:pPr>
            <a:endParaRPr lang="pt-BR" sz="1400" b="0" strike="noStrike" spc="-1" dirty="0">
              <a:solidFill>
                <a:srgbClr val="000000"/>
              </a:solidFill>
              <a:latin typeface="Calibri"/>
            </a:endParaRPr>
          </a:p>
          <a:p>
            <a:r>
              <a:rPr lang="pt-BR" sz="1400" b="0" strike="noStrike" spc="-1" dirty="0">
                <a:solidFill>
                  <a:srgbClr val="000000"/>
                </a:solidFill>
                <a:latin typeface="Arial"/>
              </a:rPr>
              <a:t>Objetivos específicos:</a:t>
            </a:r>
            <a:endParaRPr lang="pt-BR" sz="1400" b="0" strike="noStrike" spc="-1" dirty="0">
              <a:solidFill>
                <a:srgbClr val="000000"/>
              </a:solidFill>
              <a:latin typeface="Calibri"/>
            </a:endParaRPr>
          </a:p>
          <a:p>
            <a:pPr marL="685800" lvl="1" indent="-228240">
              <a:lnSpc>
                <a:spcPct val="90000"/>
              </a:lnSpc>
              <a:spcBef>
                <a:spcPts val="499"/>
              </a:spcBef>
              <a:buClr>
                <a:srgbClr val="000000"/>
              </a:buClr>
              <a:buFont typeface="Arial"/>
              <a:buChar char="•"/>
            </a:pPr>
            <a:r>
              <a:rPr lang="pt-BR" sz="1400" b="0" strike="noStrike" spc="-1" dirty="0">
                <a:solidFill>
                  <a:srgbClr val="000000"/>
                </a:solidFill>
                <a:latin typeface="Arial"/>
              </a:rPr>
              <a:t>Utilização de interface gráfica amigável.</a:t>
            </a:r>
            <a:endParaRPr lang="pt-BR" sz="1400" b="0" strike="noStrike" spc="-1" dirty="0">
              <a:solidFill>
                <a:srgbClr val="000000"/>
              </a:solidFill>
              <a:latin typeface="Calibri"/>
            </a:endParaRPr>
          </a:p>
          <a:p>
            <a:pPr marL="685800" lvl="1" indent="-228240">
              <a:lnSpc>
                <a:spcPct val="90000"/>
              </a:lnSpc>
              <a:spcBef>
                <a:spcPts val="499"/>
              </a:spcBef>
              <a:buClr>
                <a:srgbClr val="000000"/>
              </a:buClr>
              <a:buFont typeface="Arial"/>
              <a:buChar char="•"/>
            </a:pPr>
            <a:r>
              <a:rPr lang="pt-BR" sz="1400" b="0" strike="noStrike" spc="-1" dirty="0">
                <a:solidFill>
                  <a:srgbClr val="000000"/>
                </a:solidFill>
                <a:latin typeface="Arial"/>
              </a:rPr>
              <a:t>3D: cada desenho é um perfil sobreposto do objeto (cortes); </a:t>
            </a:r>
            <a:endParaRPr lang="pt-BR" sz="1400" b="0" strike="noStrike" spc="-1" dirty="0">
              <a:solidFill>
                <a:srgbClr val="000000"/>
              </a:solidFill>
              <a:latin typeface="Calibri"/>
            </a:endParaRPr>
          </a:p>
          <a:p>
            <a:pPr marL="685800" lvl="1" indent="-228240">
              <a:lnSpc>
                <a:spcPct val="90000"/>
              </a:lnSpc>
              <a:spcBef>
                <a:spcPts val="499"/>
              </a:spcBef>
              <a:buClr>
                <a:srgbClr val="000000"/>
              </a:buClr>
              <a:buFont typeface="Arial"/>
              <a:buChar char="•"/>
            </a:pPr>
            <a:r>
              <a:rPr lang="pt-BR" sz="1400" b="0" strike="noStrike" spc="-1" dirty="0">
                <a:solidFill>
                  <a:srgbClr val="000000"/>
                </a:solidFill>
                <a:latin typeface="Arial"/>
              </a:rPr>
              <a:t>Opção de adicionar ou remover perfis;</a:t>
            </a:r>
            <a:endParaRPr lang="pt-BR" sz="1400" b="0" strike="noStrike" spc="-1" dirty="0">
              <a:solidFill>
                <a:srgbClr val="000000"/>
              </a:solidFill>
              <a:latin typeface="Calibri"/>
            </a:endParaRPr>
          </a:p>
          <a:p>
            <a:pPr marL="685800" lvl="1" indent="-228240">
              <a:lnSpc>
                <a:spcPct val="90000"/>
              </a:lnSpc>
              <a:spcBef>
                <a:spcPts val="499"/>
              </a:spcBef>
              <a:buClr>
                <a:srgbClr val="000000"/>
              </a:buClr>
              <a:buFont typeface="Arial"/>
              <a:buChar char="•"/>
            </a:pPr>
            <a:r>
              <a:rPr lang="pt-BR" sz="1400" b="0" strike="noStrike" spc="-1" dirty="0">
                <a:solidFill>
                  <a:srgbClr val="000000"/>
                </a:solidFill>
                <a:latin typeface="Arial"/>
              </a:rPr>
              <a:t>Diversas opções de materiais;</a:t>
            </a:r>
            <a:endParaRPr lang="pt-BR" sz="1400" b="0" strike="noStrike" spc="-1" dirty="0">
              <a:solidFill>
                <a:srgbClr val="000000"/>
              </a:solidFill>
              <a:latin typeface="Calibri"/>
            </a:endParaRPr>
          </a:p>
          <a:p>
            <a:pPr marL="685800" lvl="1" indent="-228240">
              <a:lnSpc>
                <a:spcPct val="90000"/>
              </a:lnSpc>
              <a:spcBef>
                <a:spcPts val="499"/>
              </a:spcBef>
              <a:buClr>
                <a:srgbClr val="000000"/>
              </a:buClr>
              <a:buFont typeface="Arial"/>
              <a:buChar char="•"/>
            </a:pPr>
            <a:r>
              <a:rPr lang="pt-BR" sz="1400" b="0" strike="noStrike" spc="-1" dirty="0">
                <a:solidFill>
                  <a:srgbClr val="000000"/>
                </a:solidFill>
                <a:latin typeface="Arial"/>
              </a:rPr>
              <a:t>Propriedades físicas a partir de métodos de correlação e interpolação;</a:t>
            </a:r>
            <a:endParaRPr lang="pt-BR" sz="1400" b="0" strike="noStrike" spc="-1" dirty="0">
              <a:solidFill>
                <a:srgbClr val="000000"/>
              </a:solidFill>
              <a:latin typeface="Calibri"/>
            </a:endParaRPr>
          </a:p>
          <a:p>
            <a:pPr marL="685800" lvl="1" indent="-228240">
              <a:lnSpc>
                <a:spcPct val="90000"/>
              </a:lnSpc>
              <a:spcBef>
                <a:spcPts val="499"/>
              </a:spcBef>
              <a:buClr>
                <a:srgbClr val="000000"/>
              </a:buClr>
              <a:buFont typeface="Arial"/>
              <a:buChar char="•"/>
            </a:pPr>
            <a:r>
              <a:rPr lang="pt-BR" sz="1400" b="0" strike="noStrike" spc="-1" dirty="0">
                <a:solidFill>
                  <a:srgbClr val="000000"/>
                </a:solidFill>
                <a:latin typeface="Arial"/>
              </a:rPr>
              <a:t>Melhorar o </a:t>
            </a:r>
            <a:r>
              <a:rPr lang="pt-BR" sz="1400" b="0" strike="noStrike" spc="-1" dirty="0" err="1">
                <a:solidFill>
                  <a:srgbClr val="000000"/>
                </a:solidFill>
                <a:latin typeface="Arial"/>
              </a:rPr>
              <a:t>pdf</a:t>
            </a:r>
            <a:r>
              <a:rPr lang="pt-BR" sz="1400" b="0" strike="noStrike" spc="-1" dirty="0">
                <a:solidFill>
                  <a:srgbClr val="000000"/>
                </a:solidFill>
                <a:latin typeface="Arial"/>
              </a:rPr>
              <a:t> gerado, com a possibilidade de emitir um relatório;</a:t>
            </a:r>
            <a:endParaRPr lang="pt-BR" sz="1400" b="0" strike="noStrike" spc="-1" dirty="0">
              <a:solidFill>
                <a:srgbClr val="000000"/>
              </a:solidFill>
              <a:latin typeface="Calibri"/>
            </a:endParaRPr>
          </a:p>
          <a:p>
            <a:pPr marL="685800" lvl="1" indent="-228240">
              <a:lnSpc>
                <a:spcPct val="90000"/>
              </a:lnSpc>
              <a:spcBef>
                <a:spcPts val="499"/>
              </a:spcBef>
              <a:buClr>
                <a:srgbClr val="000000"/>
              </a:buClr>
              <a:buFont typeface="Arial"/>
              <a:buChar char="•"/>
            </a:pPr>
            <a:r>
              <a:rPr lang="pt-BR" sz="1400" b="0" strike="noStrike" spc="-1" dirty="0">
                <a:solidFill>
                  <a:srgbClr val="000000"/>
                </a:solidFill>
                <a:latin typeface="Arial"/>
              </a:rPr>
              <a:t>Salvar e abrir dados da simulação;</a:t>
            </a:r>
            <a:endParaRPr lang="pt-BR" sz="1400" b="0" strike="noStrike" spc="-1" dirty="0">
              <a:solidFill>
                <a:srgbClr val="000000"/>
              </a:solidFill>
              <a:latin typeface="Calibri"/>
            </a:endParaRPr>
          </a:p>
          <a:p>
            <a:pPr marL="685800" lvl="1" indent="-228240">
              <a:lnSpc>
                <a:spcPct val="90000"/>
              </a:lnSpc>
              <a:spcBef>
                <a:spcPts val="499"/>
              </a:spcBef>
              <a:buClr>
                <a:srgbClr val="000000"/>
              </a:buClr>
              <a:buFont typeface="Arial"/>
              <a:buChar char="•"/>
            </a:pPr>
            <a:r>
              <a:rPr lang="pt-BR" sz="1400" b="0" strike="noStrike" spc="-1" dirty="0">
                <a:solidFill>
                  <a:srgbClr val="000000"/>
                </a:solidFill>
                <a:latin typeface="Arial"/>
              </a:rPr>
              <a:t>Otimização com uso de paralelismo/</a:t>
            </a:r>
            <a:r>
              <a:rPr lang="pt-BR" sz="1400" b="0" strike="noStrike" spc="-1" dirty="0" err="1">
                <a:solidFill>
                  <a:srgbClr val="000000"/>
                </a:solidFill>
                <a:latin typeface="Arial"/>
              </a:rPr>
              <a:t>multi-threads</a:t>
            </a:r>
            <a:r>
              <a:rPr lang="pt-BR" sz="1400" b="0" strike="noStrike" spc="-1" dirty="0">
                <a:solidFill>
                  <a:srgbClr val="000000"/>
                </a:solidFill>
                <a:latin typeface="Arial"/>
              </a:rPr>
              <a:t>;</a:t>
            </a:r>
            <a:endParaRPr lang="pt-BR" sz="1400" b="0" strike="noStrike" spc="-1" dirty="0">
              <a:solidFill>
                <a:srgbClr val="000000"/>
              </a:solidFill>
              <a:latin typeface="Calibri"/>
            </a:endParaRPr>
          </a:p>
          <a:p>
            <a:endParaRPr lang="pt-BR" sz="1400" b="0" strike="noStrike" spc="-1" dirty="0">
              <a:solidFill>
                <a:srgbClr val="000000"/>
              </a:solidFill>
              <a:latin typeface="Calibri"/>
            </a:endParaRPr>
          </a:p>
        </p:txBody>
      </p:sp>
      <p:sp>
        <p:nvSpPr>
          <p:cNvPr id="110" name="TextShape 3"/>
          <p:cNvSpPr txBox="1"/>
          <p:nvPr/>
        </p:nvSpPr>
        <p:spPr>
          <a:xfrm>
            <a:off x="6730200" y="194400"/>
            <a:ext cx="4535280" cy="307440"/>
          </a:xfrm>
          <a:prstGeom prst="rect">
            <a:avLst/>
          </a:prstGeom>
          <a:noFill/>
          <a:ln w="0">
            <a:noFill/>
          </a:ln>
        </p:spPr>
        <p:txBody>
          <a:bodyPr>
            <a:noAutofit/>
          </a:bodyPr>
          <a:lstStyle/>
          <a:p>
            <a:endParaRPr lang="pt-BR" sz="2800" b="0" strike="noStrike" spc="-1">
              <a:solidFill>
                <a:srgbClr val="000000"/>
              </a:solidFill>
              <a:latin typeface="Calibri"/>
            </a:endParaRPr>
          </a:p>
        </p:txBody>
      </p:sp>
      <p:pic>
        <p:nvPicPr>
          <p:cNvPr id="111" name="Imagem 6" descr="Diagrama&#10;&#10;Descrição gerada automaticamente"/>
          <p:cNvPicPr/>
          <p:nvPr/>
        </p:nvPicPr>
        <p:blipFill>
          <a:blip r:embed="rId2"/>
          <a:srcRect r="40000"/>
          <a:stretch/>
        </p:blipFill>
        <p:spPr>
          <a:xfrm>
            <a:off x="7719480" y="733680"/>
            <a:ext cx="3395880" cy="5390640"/>
          </a:xfrm>
          <a:prstGeom prst="rect">
            <a:avLst/>
          </a:prstGeom>
          <a:ln w="0">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extShape 1"/>
          <p:cNvSpPr txBox="1"/>
          <p:nvPr/>
        </p:nvSpPr>
        <p:spPr>
          <a:xfrm>
            <a:off x="401760" y="196920"/>
            <a:ext cx="4535280" cy="307440"/>
          </a:xfrm>
          <a:prstGeom prst="rect">
            <a:avLst/>
          </a:prstGeom>
          <a:noFill/>
          <a:ln w="0">
            <a:noFill/>
          </a:ln>
        </p:spPr>
        <p:txBody>
          <a:bodyPr>
            <a:noAutofit/>
          </a:bodyPr>
          <a:lstStyle/>
          <a:p>
            <a:pPr marL="228600" indent="-228240">
              <a:lnSpc>
                <a:spcPct val="90000"/>
              </a:lnSpc>
              <a:spcBef>
                <a:spcPts val="1001"/>
              </a:spcBef>
              <a:buClr>
                <a:srgbClr val="000000"/>
              </a:buClr>
              <a:buFont typeface="Arial"/>
              <a:buChar char="•"/>
            </a:pPr>
            <a:r>
              <a:rPr lang="pt-BR" sz="1800" b="1" strike="noStrike" spc="-1">
                <a:solidFill>
                  <a:srgbClr val="000000"/>
                </a:solidFill>
                <a:latin typeface="Arial"/>
              </a:rPr>
              <a:t>Elaboração - Modelagem</a:t>
            </a:r>
            <a:endParaRPr lang="pt-BR" sz="1800" b="0" strike="noStrike" spc="-1">
              <a:solidFill>
                <a:srgbClr val="000000"/>
              </a:solidFill>
              <a:latin typeface="Calibri"/>
            </a:endParaRPr>
          </a:p>
        </p:txBody>
      </p:sp>
      <p:sp>
        <p:nvSpPr>
          <p:cNvPr id="113" name="TextShape 2"/>
          <p:cNvSpPr txBox="1"/>
          <p:nvPr/>
        </p:nvSpPr>
        <p:spPr>
          <a:xfrm>
            <a:off x="643320" y="925560"/>
            <a:ext cx="7296120" cy="1011960"/>
          </a:xfrm>
          <a:prstGeom prst="rect">
            <a:avLst/>
          </a:prstGeom>
          <a:noFill/>
          <a:ln w="0">
            <a:noFill/>
          </a:ln>
        </p:spPr>
        <p:txBody>
          <a:bodyPr>
            <a:normAutofit/>
          </a:bodyPr>
          <a:lstStyle/>
          <a:p>
            <a:pPr>
              <a:lnSpc>
                <a:spcPct val="90000"/>
              </a:lnSpc>
              <a:spcBef>
                <a:spcPts val="1001"/>
              </a:spcBef>
              <a:tabLst>
                <a:tab pos="0" algn="l"/>
              </a:tabLst>
            </a:pPr>
            <a:r>
              <a:rPr lang="pt-BR" sz="1400" b="0" strike="noStrike" spc="-1">
                <a:solidFill>
                  <a:srgbClr val="000000"/>
                </a:solidFill>
                <a:latin typeface="Arial"/>
              </a:rPr>
              <a:t>Três principais desafios: </a:t>
            </a:r>
            <a:r>
              <a:rPr lang="pt-BR" sz="1400" b="1" strike="noStrike" spc="-1">
                <a:solidFill>
                  <a:srgbClr val="000000"/>
                </a:solidFill>
                <a:latin typeface="Arial"/>
              </a:rPr>
              <a:t>modelagem</a:t>
            </a:r>
            <a:r>
              <a:rPr lang="pt-BR" sz="1400" b="0" strike="noStrike" spc="-1">
                <a:solidFill>
                  <a:srgbClr val="000000"/>
                </a:solidFill>
                <a:latin typeface="Arial"/>
              </a:rPr>
              <a:t> da equação do calor, </a:t>
            </a:r>
            <a:r>
              <a:rPr lang="pt-BR" sz="1400" b="1" strike="noStrike" spc="-1">
                <a:solidFill>
                  <a:srgbClr val="000000"/>
                </a:solidFill>
                <a:latin typeface="Arial"/>
              </a:rPr>
              <a:t>generalização</a:t>
            </a:r>
            <a:r>
              <a:rPr lang="pt-BR" sz="1400" b="0" strike="noStrike" spc="-1">
                <a:solidFill>
                  <a:srgbClr val="000000"/>
                </a:solidFill>
                <a:latin typeface="Arial"/>
              </a:rPr>
              <a:t> e </a:t>
            </a:r>
            <a:r>
              <a:rPr lang="pt-BR" sz="1400" b="1" strike="noStrike" spc="-1">
                <a:solidFill>
                  <a:srgbClr val="000000"/>
                </a:solidFill>
                <a:latin typeface="Arial"/>
              </a:rPr>
              <a:t>paralelismo</a:t>
            </a:r>
            <a:r>
              <a:rPr lang="pt-BR" sz="1400" b="0" strike="noStrike" spc="-1">
                <a:solidFill>
                  <a:srgbClr val="000000"/>
                </a:solidFill>
                <a:latin typeface="Arial"/>
              </a:rPr>
              <a:t>.</a:t>
            </a:r>
            <a:endParaRPr lang="pt-BR" sz="1400" b="0" strike="noStrike" spc="-1">
              <a:solidFill>
                <a:srgbClr val="000000"/>
              </a:solidFill>
              <a:latin typeface="Calibri"/>
            </a:endParaRPr>
          </a:p>
          <a:p>
            <a:pPr>
              <a:lnSpc>
                <a:spcPct val="90000"/>
              </a:lnSpc>
              <a:spcBef>
                <a:spcPts val="1001"/>
              </a:spcBef>
              <a:tabLst>
                <a:tab pos="0" algn="l"/>
              </a:tabLst>
            </a:pPr>
            <a:r>
              <a:rPr lang="pt-BR" sz="1400" b="0" strike="noStrike" spc="-1">
                <a:solidFill>
                  <a:srgbClr val="000000"/>
                </a:solidFill>
                <a:latin typeface="Arial"/>
              </a:rPr>
              <a:t>1) Equação da difusão do calor (Incropera):</a:t>
            </a:r>
            <a:endParaRPr lang="pt-BR" sz="1400" b="0" strike="noStrike" spc="-1">
              <a:solidFill>
                <a:srgbClr val="000000"/>
              </a:solidFill>
              <a:latin typeface="Calibri"/>
            </a:endParaRPr>
          </a:p>
        </p:txBody>
      </p:sp>
      <p:sp>
        <p:nvSpPr>
          <p:cNvPr id="114" name="TextShape 3"/>
          <p:cNvSpPr txBox="1"/>
          <p:nvPr/>
        </p:nvSpPr>
        <p:spPr>
          <a:xfrm>
            <a:off x="6730200" y="194400"/>
            <a:ext cx="4535280" cy="307440"/>
          </a:xfrm>
          <a:prstGeom prst="rect">
            <a:avLst/>
          </a:prstGeom>
          <a:noFill/>
          <a:ln w="0">
            <a:noFill/>
          </a:ln>
        </p:spPr>
        <p:txBody>
          <a:bodyPr>
            <a:noAutofit/>
          </a:bodyPr>
          <a:lstStyle/>
          <a:p>
            <a:endParaRPr lang="pt-BR" sz="2800" b="0" strike="noStrike" spc="-1">
              <a:solidFill>
                <a:srgbClr val="000000"/>
              </a:solidFill>
              <a:latin typeface="Calibri"/>
            </a:endParaRPr>
          </a:p>
        </p:txBody>
      </p:sp>
      <p:pic>
        <p:nvPicPr>
          <p:cNvPr id="115" name="Imagem 5"/>
          <p:cNvPicPr/>
          <p:nvPr/>
        </p:nvPicPr>
        <p:blipFill>
          <a:blip r:embed="rId2"/>
          <a:stretch/>
        </p:blipFill>
        <p:spPr>
          <a:xfrm>
            <a:off x="6526800" y="1157400"/>
            <a:ext cx="4224600" cy="972360"/>
          </a:xfrm>
          <a:prstGeom prst="rect">
            <a:avLst/>
          </a:prstGeom>
          <a:ln w="0">
            <a:noFill/>
          </a:ln>
        </p:spPr>
      </p:pic>
      <mc:AlternateContent xmlns:mc="http://schemas.openxmlformats.org/markup-compatibility/2006">
        <mc:Choice xmlns:a14="http://schemas.microsoft.com/office/drawing/2010/main" Requires="a14">
          <p:sp>
            <p:nvSpPr>
              <p:cNvPr id="116" name="CustomShape 4"/>
              <p:cNvSpPr/>
              <p:nvPr/>
            </p:nvSpPr>
            <p:spPr>
              <a:xfrm>
                <a:off x="2058840" y="5772960"/>
                <a:ext cx="7946640" cy="972360"/>
              </a:xfrm>
              <a:prstGeom prst="rect">
                <a:avLst/>
              </a:prstGeom>
              <a:noFill/>
              <a:ln w="0">
                <a:noFill/>
              </a:ln>
            </p:spPr>
            <p:style>
              <a:lnRef idx="0">
                <a:scrgbClr r="0" g="0" b="0"/>
              </a:lnRef>
              <a:fillRef idx="0">
                <a:scrgbClr r="0" g="0" b="0"/>
              </a:fillRef>
              <a:effectRef idx="0">
                <a:scrgbClr r="0" g="0" b="0"/>
              </a:effectRef>
              <a:fontRef idx="minor"/>
            </p:style>
            <p:txBody>
              <a:bodyPr>
                <a:normAutofit/>
              </a:bodyPr>
              <a:lstStyle/>
              <a:p>
                <a:pPr>
                  <a:lnSpc>
                    <a:spcPct val="90000"/>
                  </a:lnSpc>
                  <a:spcBef>
                    <a:spcPts val="1001"/>
                  </a:spcBef>
                  <a:tabLst>
                    <a:tab pos="0" algn="l"/>
                  </a:tabLst>
                </a:pPr>
                <a:r>
                  <a:rPr lang="pt-BR" sz="1400" b="0" strike="noStrike" spc="-1" dirty="0">
                    <a:solidFill>
                      <a:srgbClr val="000000"/>
                    </a:solidFill>
                    <a:latin typeface="Arial"/>
                  </a:rPr>
                  <a:t>Onde:</a:t>
                </a:r>
                <a:endParaRPr lang="pt-BR" sz="1400" b="0" strike="noStrike" spc="-1" dirty="0">
                  <a:latin typeface="Arial"/>
                </a:endParaRPr>
              </a:p>
              <a:p>
                <a:pPr>
                  <a:lnSpc>
                    <a:spcPct val="90000"/>
                  </a:lnSpc>
                  <a:spcBef>
                    <a:spcPts val="1001"/>
                  </a:spcBef>
                  <a:tabLst>
                    <a:tab pos="0" algn="l"/>
                  </a:tabLst>
                </a:pPr>
                <a:r>
                  <a:rPr lang="pt-BR" sz="1400" b="0" strike="noStrike" spc="-1" dirty="0">
                    <a:solidFill>
                      <a:srgbClr val="000000"/>
                    </a:solidFill>
                    <a:latin typeface="Arial"/>
                    <a:ea typeface="Noto Sans CJK SC"/>
                  </a:rPr>
                  <a:t>T: temperatura [K], </a:t>
                </a:r>
                <a:r>
                  <a:rPr lang="el-GR" sz="1400" b="0" strike="noStrike" spc="-1" dirty="0">
                    <a:solidFill>
                      <a:srgbClr val="000000"/>
                    </a:solidFill>
                    <a:latin typeface="Arial"/>
                    <a:ea typeface="Noto Sans CJK SC"/>
                  </a:rPr>
                  <a:t>ρ: </a:t>
                </a:r>
                <a:r>
                  <a:rPr lang="pt-BR" sz="1400" b="0" strike="noStrike" spc="-1" dirty="0">
                    <a:solidFill>
                      <a:srgbClr val="000000"/>
                    </a:solidFill>
                    <a:latin typeface="Arial"/>
                    <a:ea typeface="Noto Sans CJK SC"/>
                  </a:rPr>
                  <a:t>massa específica [</a:t>
                </a:r>
                <a14:m>
                  <m:oMath xmlns:m="http://schemas.openxmlformats.org/officeDocument/2006/math">
                    <m:r>
                      <a:rPr lang="pt-BR" sz="1400" b="0" i="1" strike="noStrike" spc="-1" smtClean="0">
                        <a:solidFill>
                          <a:srgbClr val="000000"/>
                        </a:solidFill>
                        <a:latin typeface="Cambria Math" panose="02040503050406030204" pitchFamily="18" charset="0"/>
                        <a:ea typeface="Noto Sans CJK SC"/>
                      </a:rPr>
                      <m:t>𝑘𝑔</m:t>
                    </m:r>
                    <m:r>
                      <a:rPr lang="pt-BR" sz="1400" b="0" i="1" strike="noStrike" spc="-1" smtClean="0">
                        <a:solidFill>
                          <a:srgbClr val="000000"/>
                        </a:solidFill>
                        <a:latin typeface="Cambria Math" panose="02040503050406030204" pitchFamily="18" charset="0"/>
                        <a:ea typeface="Noto Sans CJK SC"/>
                      </a:rPr>
                      <m:t>/</m:t>
                    </m:r>
                    <m:sSup>
                      <m:sSupPr>
                        <m:ctrlPr>
                          <a:rPr lang="pt-BR" sz="1400" b="0" i="1" strike="noStrike" spc="-1" smtClean="0">
                            <a:solidFill>
                              <a:srgbClr val="000000"/>
                            </a:solidFill>
                            <a:latin typeface="Cambria Math" panose="02040503050406030204" pitchFamily="18" charset="0"/>
                            <a:ea typeface="Noto Sans CJK SC"/>
                          </a:rPr>
                        </m:ctrlPr>
                      </m:sSupPr>
                      <m:e>
                        <m:r>
                          <a:rPr lang="pt-BR" sz="1400" b="0" i="1" strike="noStrike" spc="-1" smtClean="0">
                            <a:solidFill>
                              <a:srgbClr val="000000"/>
                            </a:solidFill>
                            <a:latin typeface="Cambria Math" panose="02040503050406030204" pitchFamily="18" charset="0"/>
                            <a:ea typeface="Noto Sans CJK SC"/>
                          </a:rPr>
                          <m:t>𝑚</m:t>
                        </m:r>
                      </m:e>
                      <m:sup>
                        <m:r>
                          <a:rPr lang="pt-BR" sz="1400" b="0" i="1" strike="noStrike" spc="-1" smtClean="0">
                            <a:solidFill>
                              <a:srgbClr val="000000"/>
                            </a:solidFill>
                            <a:latin typeface="Cambria Math" panose="02040503050406030204" pitchFamily="18" charset="0"/>
                            <a:ea typeface="Noto Sans CJK SC"/>
                          </a:rPr>
                          <m:t>3</m:t>
                        </m:r>
                      </m:sup>
                    </m:sSup>
                  </m:oMath>
                </a14:m>
                <a:r>
                  <a:rPr lang="pt-BR" sz="1400" b="0" strike="noStrike" spc="-1" dirty="0">
                    <a:solidFill>
                      <a:srgbClr val="000000"/>
                    </a:solidFill>
                    <a:latin typeface="Arial"/>
                    <a:ea typeface="Noto Sans CJK SC"/>
                  </a:rPr>
                  <a:t> ],  </a:t>
                </a:r>
                <a14:m>
                  <m:oMath xmlns:m="http://schemas.openxmlformats.org/officeDocument/2006/math">
                    <m:sSub>
                      <m:sSubPr>
                        <m:ctrlPr>
                          <a:rPr lang="pt-BR" sz="1400" b="0" i="1" strike="noStrike" spc="-1" smtClean="0">
                            <a:solidFill>
                              <a:srgbClr val="000000"/>
                            </a:solidFill>
                            <a:latin typeface="Cambria Math" panose="02040503050406030204" pitchFamily="18" charset="0"/>
                            <a:ea typeface="Noto Sans CJK SC"/>
                          </a:rPr>
                        </m:ctrlPr>
                      </m:sSubPr>
                      <m:e>
                        <m:r>
                          <a:rPr lang="pt-BR" sz="1400" b="0" i="1" strike="noStrike" spc="-1" smtClean="0">
                            <a:solidFill>
                              <a:srgbClr val="000000"/>
                            </a:solidFill>
                            <a:latin typeface="Cambria Math" panose="02040503050406030204" pitchFamily="18" charset="0"/>
                            <a:ea typeface="Noto Sans CJK SC"/>
                          </a:rPr>
                          <m:t>𝐶</m:t>
                        </m:r>
                      </m:e>
                      <m:sub>
                        <m:r>
                          <a:rPr lang="pt-BR" sz="1400" b="0" i="1" strike="noStrike" spc="-1" smtClean="0">
                            <a:solidFill>
                              <a:srgbClr val="000000"/>
                            </a:solidFill>
                            <a:latin typeface="Cambria Math" panose="02040503050406030204" pitchFamily="18" charset="0"/>
                            <a:ea typeface="Noto Sans CJK SC"/>
                          </a:rPr>
                          <m:t>𝑝</m:t>
                        </m:r>
                      </m:sub>
                    </m:sSub>
                  </m:oMath>
                </a14:m>
                <a:r>
                  <a:rPr lang="pt-BR" sz="1400" b="0" strike="noStrike" spc="-1" dirty="0">
                    <a:solidFill>
                      <a:srgbClr val="000000"/>
                    </a:solidFill>
                    <a:latin typeface="Arial"/>
                    <a:ea typeface="Noto Sans CJK SC"/>
                  </a:rPr>
                  <a:t>: capacidade térmica [</a:t>
                </a:r>
                <a14:m>
                  <m:oMath xmlns:m="http://schemas.openxmlformats.org/officeDocument/2006/math">
                    <m:r>
                      <a:rPr lang="pt-BR" sz="1400" b="0" i="1" strike="noStrike" spc="-1" smtClean="0">
                        <a:solidFill>
                          <a:srgbClr val="000000"/>
                        </a:solidFill>
                        <a:latin typeface="Cambria Math" panose="02040503050406030204" pitchFamily="18" charset="0"/>
                        <a:ea typeface="Noto Sans CJK SC"/>
                      </a:rPr>
                      <m:t>𝑘𝐽</m:t>
                    </m:r>
                    <m:r>
                      <a:rPr lang="pt-BR" sz="1400" b="0" i="1" strike="noStrike" spc="-1" smtClean="0">
                        <a:solidFill>
                          <a:srgbClr val="000000"/>
                        </a:solidFill>
                        <a:latin typeface="Cambria Math" panose="02040503050406030204" pitchFamily="18" charset="0"/>
                        <a:ea typeface="Noto Sans CJK SC"/>
                      </a:rPr>
                      <m:t>/(</m:t>
                    </m:r>
                    <m:r>
                      <a:rPr lang="pt-BR" sz="1400" b="0" i="1" strike="noStrike" spc="-1" smtClean="0">
                        <a:solidFill>
                          <a:srgbClr val="000000"/>
                        </a:solidFill>
                        <a:latin typeface="Cambria Math" panose="02040503050406030204" pitchFamily="18" charset="0"/>
                        <a:ea typeface="Noto Sans CJK SC"/>
                      </a:rPr>
                      <m:t>𝑘𝑔</m:t>
                    </m:r>
                    <m:r>
                      <a:rPr lang="pt-BR" sz="1400" b="0" i="1" strike="noStrike" spc="-1" smtClean="0">
                        <a:solidFill>
                          <a:srgbClr val="000000"/>
                        </a:solidFill>
                        <a:latin typeface="Cambria Math" panose="02040503050406030204" pitchFamily="18" charset="0"/>
                        <a:ea typeface="Cambria Math" panose="02040503050406030204" pitchFamily="18" charset="0"/>
                      </a:rPr>
                      <m:t>∙</m:t>
                    </m:r>
                    <m:r>
                      <a:rPr lang="pt-BR" sz="1400" b="0" i="1" strike="noStrike" spc="-1" smtClean="0">
                        <a:solidFill>
                          <a:srgbClr val="000000"/>
                        </a:solidFill>
                        <a:latin typeface="Cambria Math" panose="02040503050406030204" pitchFamily="18" charset="0"/>
                        <a:ea typeface="Cambria Math" panose="02040503050406030204" pitchFamily="18" charset="0"/>
                      </a:rPr>
                      <m:t>𝐾</m:t>
                    </m:r>
                    <m:r>
                      <a:rPr lang="pt-BR" sz="1400" b="0" i="1" strike="noStrike" spc="-1" smtClean="0">
                        <a:solidFill>
                          <a:srgbClr val="000000"/>
                        </a:solidFill>
                        <a:latin typeface="Cambria Math" panose="02040503050406030204" pitchFamily="18" charset="0"/>
                        <a:ea typeface="Cambria Math" panose="02040503050406030204" pitchFamily="18" charset="0"/>
                      </a:rPr>
                      <m:t>)</m:t>
                    </m:r>
                  </m:oMath>
                </a14:m>
                <a:r>
                  <a:rPr lang="pt-BR" sz="1400" b="0" strike="noStrike" spc="-1" dirty="0">
                    <a:solidFill>
                      <a:srgbClr val="000000"/>
                    </a:solidFill>
                    <a:latin typeface="Arial"/>
                    <a:ea typeface="Noto Sans CJK SC"/>
                  </a:rPr>
                  <a:t>], </a:t>
                </a:r>
                <a:br>
                  <a:rPr lang="pt-BR" dirty="0"/>
                </a:br>
                <a:r>
                  <a:rPr lang="pt-BR" sz="1400" b="0" strike="noStrike" spc="-1" dirty="0">
                    <a:solidFill>
                      <a:srgbClr val="000000"/>
                    </a:solidFill>
                    <a:latin typeface="Arial"/>
                    <a:ea typeface="Noto Sans CJK SC"/>
                  </a:rPr>
                  <a:t>k: condutividade térmica [</a:t>
                </a:r>
                <a14:m>
                  <m:oMath xmlns:m="http://schemas.openxmlformats.org/officeDocument/2006/math">
                    <m:r>
                      <a:rPr lang="pt-BR" sz="1400" b="0" i="1" strike="noStrike" spc="-1" smtClean="0">
                        <a:solidFill>
                          <a:srgbClr val="000000"/>
                        </a:solidFill>
                        <a:latin typeface="Cambria Math" panose="02040503050406030204" pitchFamily="18" charset="0"/>
                        <a:ea typeface="Noto Sans CJK SC"/>
                      </a:rPr>
                      <m:t>𝑊</m:t>
                    </m:r>
                    <m:r>
                      <a:rPr lang="pt-BR" sz="1400" b="0" i="1" strike="noStrike" spc="-1" smtClean="0">
                        <a:solidFill>
                          <a:srgbClr val="000000"/>
                        </a:solidFill>
                        <a:latin typeface="Cambria Math" panose="02040503050406030204" pitchFamily="18" charset="0"/>
                        <a:ea typeface="Noto Sans CJK SC"/>
                      </a:rPr>
                      <m:t>/(</m:t>
                    </m:r>
                    <m:r>
                      <a:rPr lang="pt-BR" sz="1400" b="0" i="1" strike="noStrike" spc="-1" smtClean="0">
                        <a:solidFill>
                          <a:srgbClr val="000000"/>
                        </a:solidFill>
                        <a:latin typeface="Cambria Math" panose="02040503050406030204" pitchFamily="18" charset="0"/>
                        <a:ea typeface="Noto Sans CJK SC"/>
                      </a:rPr>
                      <m:t>𝑚</m:t>
                    </m:r>
                    <m:r>
                      <a:rPr lang="pt-BR" sz="1400" b="0" i="1" strike="noStrike" spc="-1" smtClean="0">
                        <a:solidFill>
                          <a:srgbClr val="000000"/>
                        </a:solidFill>
                        <a:latin typeface="Cambria Math" panose="02040503050406030204" pitchFamily="18" charset="0"/>
                        <a:ea typeface="Cambria Math" panose="02040503050406030204" pitchFamily="18" charset="0"/>
                      </a:rPr>
                      <m:t>∙</m:t>
                    </m:r>
                    <m:r>
                      <a:rPr lang="pt-BR" sz="1400" b="0" i="1" strike="noStrike" spc="-1" smtClean="0">
                        <a:solidFill>
                          <a:srgbClr val="000000"/>
                        </a:solidFill>
                        <a:latin typeface="Cambria Math" panose="02040503050406030204" pitchFamily="18" charset="0"/>
                        <a:ea typeface="Cambria Math" panose="02040503050406030204" pitchFamily="18" charset="0"/>
                      </a:rPr>
                      <m:t>𝐾</m:t>
                    </m:r>
                  </m:oMath>
                </a14:m>
                <a:r>
                  <a:rPr lang="pt-BR" sz="1400" b="0" strike="noStrike" spc="-1" dirty="0">
                    <a:solidFill>
                      <a:srgbClr val="000000"/>
                    </a:solidFill>
                    <a:latin typeface="Arial"/>
                  </a:rPr>
                  <a:t>)]</a:t>
                </a:r>
                <a:endParaRPr lang="en-US" sz="1400" b="0" strike="noStrike" spc="-1" dirty="0">
                  <a:latin typeface="Arial"/>
                </a:endParaRPr>
              </a:p>
            </p:txBody>
          </p:sp>
        </mc:Choice>
        <mc:Fallback>
          <p:sp>
            <p:nvSpPr>
              <p:cNvPr id="116" name="CustomShape 4"/>
              <p:cNvSpPr>
                <a:spLocks noRot="1" noChangeAspect="1" noMove="1" noResize="1" noEditPoints="1" noAdjustHandles="1" noChangeArrowheads="1" noChangeShapeType="1" noTextEdit="1"/>
              </p:cNvSpPr>
              <p:nvPr/>
            </p:nvSpPr>
            <p:spPr>
              <a:xfrm>
                <a:off x="2058840" y="5772960"/>
                <a:ext cx="7946640" cy="972360"/>
              </a:xfrm>
              <a:prstGeom prst="rect">
                <a:avLst/>
              </a:prstGeom>
              <a:blipFill>
                <a:blip r:embed="rId3"/>
                <a:stretch>
                  <a:fillRect l="-230" t="-3125"/>
                </a:stretch>
              </a:blipFill>
              <a:ln w="0">
                <a:noFill/>
              </a:ln>
            </p:spPr>
            <p:txBody>
              <a:bodyPr/>
              <a:lstStyle/>
              <a:p>
                <a:r>
                  <a:rPr lang="pt-BR">
                    <a:noFill/>
                  </a:rPr>
                  <a:t> </a:t>
                </a:r>
              </a:p>
            </p:txBody>
          </p:sp>
        </mc:Fallback>
      </mc:AlternateContent>
      <p:sp>
        <p:nvSpPr>
          <p:cNvPr id="117" name="CustomShape 5"/>
          <p:cNvSpPr/>
          <p:nvPr/>
        </p:nvSpPr>
        <p:spPr>
          <a:xfrm>
            <a:off x="643320" y="2350800"/>
            <a:ext cx="6086880" cy="735120"/>
          </a:xfrm>
          <a:prstGeom prst="rect">
            <a:avLst/>
          </a:prstGeom>
          <a:noFill/>
          <a:ln w="0">
            <a:noFill/>
          </a:ln>
        </p:spPr>
        <p:style>
          <a:lnRef idx="0">
            <a:scrgbClr r="0" g="0" b="0"/>
          </a:lnRef>
          <a:fillRef idx="0">
            <a:scrgbClr r="0" g="0" b="0"/>
          </a:fillRef>
          <a:effectRef idx="0">
            <a:scrgbClr r="0" g="0" b="0"/>
          </a:effectRef>
          <a:fontRef idx="minor"/>
        </p:style>
        <p:txBody>
          <a:bodyPr>
            <a:normAutofit/>
          </a:bodyPr>
          <a:lstStyle/>
          <a:p>
            <a:pPr>
              <a:lnSpc>
                <a:spcPct val="90000"/>
              </a:lnSpc>
              <a:spcBef>
                <a:spcPts val="1001"/>
              </a:spcBef>
              <a:tabLst>
                <a:tab pos="0" algn="l"/>
              </a:tabLst>
            </a:pPr>
            <a:r>
              <a:rPr lang="pt-BR" sz="1400" b="0" strike="noStrike" spc="-1">
                <a:solidFill>
                  <a:srgbClr val="000000"/>
                </a:solidFill>
                <a:latin typeface="Arial"/>
              </a:rPr>
              <a:t>2) Modelagem numérica por diferenças finitas atrasadas BTCS:</a:t>
            </a:r>
            <a:endParaRPr lang="en-US" sz="1400" b="0" strike="noStrike" spc="-1">
              <a:latin typeface="Arial"/>
            </a:endParaRPr>
          </a:p>
        </p:txBody>
      </p:sp>
      <p:pic>
        <p:nvPicPr>
          <p:cNvPr id="118" name="Imagem 11"/>
          <p:cNvPicPr/>
          <p:nvPr/>
        </p:nvPicPr>
        <p:blipFill>
          <a:blip r:embed="rId4"/>
          <a:stretch/>
        </p:blipFill>
        <p:spPr>
          <a:xfrm>
            <a:off x="1811160" y="2709720"/>
            <a:ext cx="2843640" cy="582120"/>
          </a:xfrm>
          <a:prstGeom prst="rect">
            <a:avLst/>
          </a:prstGeom>
          <a:ln w="0">
            <a:noFill/>
          </a:ln>
        </p:spPr>
      </p:pic>
      <p:pic>
        <p:nvPicPr>
          <p:cNvPr id="119" name="Imagem 13"/>
          <p:cNvPicPr/>
          <p:nvPr/>
        </p:nvPicPr>
        <p:blipFill>
          <a:blip r:embed="rId5"/>
          <a:stretch/>
        </p:blipFill>
        <p:spPr>
          <a:xfrm>
            <a:off x="4834080" y="2697120"/>
            <a:ext cx="2829600" cy="582840"/>
          </a:xfrm>
          <a:prstGeom prst="rect">
            <a:avLst/>
          </a:prstGeom>
          <a:ln w="0">
            <a:noFill/>
          </a:ln>
        </p:spPr>
      </p:pic>
      <p:pic>
        <p:nvPicPr>
          <p:cNvPr id="120" name="Imagem 16"/>
          <p:cNvPicPr/>
          <p:nvPr/>
        </p:nvPicPr>
        <p:blipFill>
          <a:blip r:embed="rId6"/>
          <a:stretch/>
        </p:blipFill>
        <p:spPr>
          <a:xfrm>
            <a:off x="7939440" y="2697120"/>
            <a:ext cx="2635920" cy="582840"/>
          </a:xfrm>
          <a:prstGeom prst="rect">
            <a:avLst/>
          </a:prstGeom>
          <a:ln w="0">
            <a:noFill/>
          </a:ln>
        </p:spPr>
      </p:pic>
      <p:pic>
        <p:nvPicPr>
          <p:cNvPr id="121" name="Imagem 18"/>
          <p:cNvPicPr/>
          <p:nvPr/>
        </p:nvPicPr>
        <p:blipFill>
          <a:blip r:embed="rId7"/>
          <a:stretch/>
        </p:blipFill>
        <p:spPr>
          <a:xfrm>
            <a:off x="5555880" y="3490200"/>
            <a:ext cx="1783440" cy="607680"/>
          </a:xfrm>
          <a:prstGeom prst="rect">
            <a:avLst/>
          </a:prstGeom>
          <a:ln w="0">
            <a:noFill/>
          </a:ln>
        </p:spPr>
      </p:pic>
      <p:sp>
        <p:nvSpPr>
          <p:cNvPr id="122" name="CustomShape 6"/>
          <p:cNvSpPr/>
          <p:nvPr/>
        </p:nvSpPr>
        <p:spPr>
          <a:xfrm>
            <a:off x="793800" y="4521600"/>
            <a:ext cx="6086880" cy="735120"/>
          </a:xfrm>
          <a:prstGeom prst="rect">
            <a:avLst/>
          </a:prstGeom>
          <a:noFill/>
          <a:ln w="0">
            <a:noFill/>
          </a:ln>
        </p:spPr>
        <p:style>
          <a:lnRef idx="0">
            <a:scrgbClr r="0" g="0" b="0"/>
          </a:lnRef>
          <a:fillRef idx="0">
            <a:scrgbClr r="0" g="0" b="0"/>
          </a:fillRef>
          <a:effectRef idx="0">
            <a:scrgbClr r="0" g="0" b="0"/>
          </a:effectRef>
          <a:fontRef idx="minor"/>
        </p:style>
        <p:txBody>
          <a:bodyPr>
            <a:normAutofit/>
          </a:bodyPr>
          <a:lstStyle/>
          <a:p>
            <a:pPr>
              <a:lnSpc>
                <a:spcPct val="90000"/>
              </a:lnSpc>
              <a:spcBef>
                <a:spcPts val="1001"/>
              </a:spcBef>
              <a:tabLst>
                <a:tab pos="0" algn="l"/>
              </a:tabLst>
            </a:pPr>
            <a:r>
              <a:rPr lang="pt-BR" sz="1400" b="0" strike="noStrike" spc="-1">
                <a:solidFill>
                  <a:srgbClr val="000000"/>
                </a:solidFill>
                <a:latin typeface="Arial"/>
              </a:rPr>
              <a:t>3) Juntando tudo:</a:t>
            </a:r>
            <a:endParaRPr lang="en-US" sz="1400" b="0" strike="noStrike" spc="-1">
              <a:latin typeface="Arial"/>
            </a:endParaRPr>
          </a:p>
        </p:txBody>
      </p:sp>
      <p:pic>
        <p:nvPicPr>
          <p:cNvPr id="123" name="Imagem 25"/>
          <p:cNvPicPr/>
          <p:nvPr/>
        </p:nvPicPr>
        <p:blipFill>
          <a:blip r:embed="rId8"/>
          <a:stretch/>
        </p:blipFill>
        <p:spPr>
          <a:xfrm>
            <a:off x="4005360" y="4539600"/>
            <a:ext cx="4884120" cy="1101960"/>
          </a:xfrm>
          <a:prstGeom prst="rect">
            <a:avLst/>
          </a:prstGeom>
          <a:ln w="0">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extShape 1"/>
          <p:cNvSpPr txBox="1"/>
          <p:nvPr/>
        </p:nvSpPr>
        <p:spPr>
          <a:xfrm>
            <a:off x="401760" y="196920"/>
            <a:ext cx="4535280" cy="307440"/>
          </a:xfrm>
          <a:prstGeom prst="rect">
            <a:avLst/>
          </a:prstGeom>
          <a:noFill/>
          <a:ln w="0">
            <a:noFill/>
          </a:ln>
        </p:spPr>
        <p:txBody>
          <a:bodyPr>
            <a:noAutofit/>
          </a:bodyPr>
          <a:lstStyle/>
          <a:p>
            <a:pPr marL="228600" indent="-228240">
              <a:lnSpc>
                <a:spcPct val="90000"/>
              </a:lnSpc>
              <a:spcBef>
                <a:spcPts val="1001"/>
              </a:spcBef>
              <a:buClr>
                <a:srgbClr val="000000"/>
              </a:buClr>
              <a:buFont typeface="Arial"/>
              <a:buChar char="•"/>
            </a:pPr>
            <a:r>
              <a:rPr lang="pt-BR" sz="1800" b="1" strike="noStrike" spc="-1">
                <a:solidFill>
                  <a:srgbClr val="000000"/>
                </a:solidFill>
                <a:latin typeface="Arial"/>
              </a:rPr>
              <a:t>Elaboração - Generalização</a:t>
            </a:r>
            <a:endParaRPr lang="pt-BR" sz="1800" b="0" strike="noStrike" spc="-1">
              <a:solidFill>
                <a:srgbClr val="000000"/>
              </a:solidFill>
              <a:latin typeface="Calibri"/>
            </a:endParaRPr>
          </a:p>
        </p:txBody>
      </p:sp>
      <p:sp>
        <p:nvSpPr>
          <p:cNvPr id="125" name="TextShape 2"/>
          <p:cNvSpPr txBox="1"/>
          <p:nvPr/>
        </p:nvSpPr>
        <p:spPr>
          <a:xfrm>
            <a:off x="643320" y="891360"/>
            <a:ext cx="6086880" cy="735120"/>
          </a:xfrm>
          <a:prstGeom prst="rect">
            <a:avLst/>
          </a:prstGeom>
          <a:noFill/>
          <a:ln w="0">
            <a:noFill/>
          </a:ln>
        </p:spPr>
        <p:txBody>
          <a:bodyPr>
            <a:noAutofit/>
          </a:bodyPr>
          <a:lstStyle/>
          <a:p>
            <a:pPr>
              <a:lnSpc>
                <a:spcPct val="90000"/>
              </a:lnSpc>
              <a:spcBef>
                <a:spcPts val="1001"/>
              </a:spcBef>
              <a:tabLst>
                <a:tab pos="0" algn="l"/>
              </a:tabLst>
            </a:pPr>
            <a:r>
              <a:rPr lang="pt-BR" sz="1400" b="0" strike="noStrike" spc="-1">
                <a:solidFill>
                  <a:srgbClr val="000000"/>
                </a:solidFill>
                <a:latin typeface="Arial"/>
              </a:rPr>
              <a:t>1) Estruturando a equação:</a:t>
            </a:r>
            <a:endParaRPr lang="pt-BR" sz="1400" b="0" strike="noStrike" spc="-1">
              <a:solidFill>
                <a:srgbClr val="000000"/>
              </a:solidFill>
              <a:latin typeface="Calibri"/>
            </a:endParaRPr>
          </a:p>
        </p:txBody>
      </p:sp>
      <p:sp>
        <p:nvSpPr>
          <p:cNvPr id="126" name="TextShape 3"/>
          <p:cNvSpPr txBox="1"/>
          <p:nvPr/>
        </p:nvSpPr>
        <p:spPr>
          <a:xfrm>
            <a:off x="6730200" y="194400"/>
            <a:ext cx="4535280" cy="307440"/>
          </a:xfrm>
          <a:prstGeom prst="rect">
            <a:avLst/>
          </a:prstGeom>
          <a:noFill/>
          <a:ln w="0">
            <a:noFill/>
          </a:ln>
        </p:spPr>
        <p:txBody>
          <a:bodyPr>
            <a:noAutofit/>
          </a:bodyPr>
          <a:lstStyle/>
          <a:p>
            <a:endParaRPr lang="pt-BR" sz="2800" b="0" strike="noStrike" spc="-1">
              <a:solidFill>
                <a:srgbClr val="000000"/>
              </a:solidFill>
              <a:latin typeface="Calibri"/>
            </a:endParaRPr>
          </a:p>
        </p:txBody>
      </p:sp>
      <p:sp>
        <p:nvSpPr>
          <p:cNvPr id="127" name="CustomShape 4"/>
          <p:cNvSpPr/>
          <p:nvPr/>
        </p:nvSpPr>
        <p:spPr>
          <a:xfrm>
            <a:off x="643320" y="3200040"/>
            <a:ext cx="6086880" cy="447480"/>
          </a:xfrm>
          <a:prstGeom prst="rect">
            <a:avLst/>
          </a:prstGeom>
          <a:noFill/>
          <a:ln w="0">
            <a:noFill/>
          </a:ln>
        </p:spPr>
        <p:style>
          <a:lnRef idx="0">
            <a:scrgbClr r="0" g="0" b="0"/>
          </a:lnRef>
          <a:fillRef idx="0">
            <a:scrgbClr r="0" g="0" b="0"/>
          </a:fillRef>
          <a:effectRef idx="0">
            <a:scrgbClr r="0" g="0" b="0"/>
          </a:effectRef>
          <a:fontRef idx="minor"/>
        </p:style>
        <p:txBody>
          <a:bodyPr>
            <a:normAutofit/>
          </a:bodyPr>
          <a:lstStyle/>
          <a:p>
            <a:pPr>
              <a:lnSpc>
                <a:spcPct val="90000"/>
              </a:lnSpc>
              <a:spcBef>
                <a:spcPts val="1001"/>
              </a:spcBef>
              <a:tabLst>
                <a:tab pos="0" algn="l"/>
              </a:tabLst>
            </a:pPr>
            <a:r>
              <a:rPr lang="pt-BR" sz="1400" b="0" strike="noStrike" spc="-1">
                <a:solidFill>
                  <a:srgbClr val="000000"/>
                </a:solidFill>
                <a:latin typeface="Arial"/>
              </a:rPr>
              <a:t>2) Fronteiras de Neumann</a:t>
            </a:r>
            <a:endParaRPr lang="en-US" sz="1400" b="0" strike="noStrike" spc="-1">
              <a:latin typeface="Arial"/>
            </a:endParaRPr>
          </a:p>
        </p:txBody>
      </p:sp>
      <p:pic>
        <p:nvPicPr>
          <p:cNvPr id="128" name="Imagem 7"/>
          <p:cNvPicPr/>
          <p:nvPr/>
        </p:nvPicPr>
        <p:blipFill>
          <a:blip r:embed="rId2"/>
          <a:stretch/>
        </p:blipFill>
        <p:spPr>
          <a:xfrm>
            <a:off x="3686760" y="754560"/>
            <a:ext cx="3453480" cy="1382400"/>
          </a:xfrm>
          <a:prstGeom prst="rect">
            <a:avLst/>
          </a:prstGeom>
          <a:ln w="0">
            <a:noFill/>
          </a:ln>
        </p:spPr>
      </p:pic>
      <p:pic>
        <p:nvPicPr>
          <p:cNvPr id="129" name="Imagem 10" descr="Diagrama&#10;&#10;Descrição gerada automaticamente"/>
          <p:cNvPicPr/>
          <p:nvPr/>
        </p:nvPicPr>
        <p:blipFill>
          <a:blip r:embed="rId3"/>
          <a:stretch/>
        </p:blipFill>
        <p:spPr>
          <a:xfrm>
            <a:off x="7678800" y="891360"/>
            <a:ext cx="4418280" cy="4208040"/>
          </a:xfrm>
          <a:prstGeom prst="rect">
            <a:avLst/>
          </a:prstGeom>
          <a:ln w="0">
            <a:noFill/>
          </a:ln>
        </p:spPr>
      </p:pic>
      <p:pic>
        <p:nvPicPr>
          <p:cNvPr id="130" name="Imagem 14"/>
          <p:cNvPicPr/>
          <p:nvPr/>
        </p:nvPicPr>
        <p:blipFill>
          <a:blip r:embed="rId4"/>
          <a:stretch/>
        </p:blipFill>
        <p:spPr>
          <a:xfrm>
            <a:off x="2903760" y="3012120"/>
            <a:ext cx="2267280" cy="580680"/>
          </a:xfrm>
          <a:prstGeom prst="rect">
            <a:avLst/>
          </a:prstGeom>
          <a:ln w="0">
            <a:noFill/>
          </a:ln>
        </p:spPr>
      </p:pic>
      <p:pic>
        <p:nvPicPr>
          <p:cNvPr id="131" name="Imagem 17"/>
          <p:cNvPicPr/>
          <p:nvPr/>
        </p:nvPicPr>
        <p:blipFill>
          <a:blip r:embed="rId5"/>
          <a:stretch/>
        </p:blipFill>
        <p:spPr>
          <a:xfrm>
            <a:off x="5432040" y="3012120"/>
            <a:ext cx="1390320" cy="1885680"/>
          </a:xfrm>
          <a:prstGeom prst="rect">
            <a:avLst/>
          </a:prstGeom>
          <a:ln w="0">
            <a:noFill/>
          </a:ln>
        </p:spPr>
      </p:pic>
      <p:sp>
        <p:nvSpPr>
          <p:cNvPr id="132" name="CustomShape 5"/>
          <p:cNvSpPr/>
          <p:nvPr/>
        </p:nvSpPr>
        <p:spPr>
          <a:xfrm>
            <a:off x="5171400" y="3012120"/>
            <a:ext cx="385200" cy="1885680"/>
          </a:xfrm>
          <a:prstGeom prst="leftBrace">
            <a:avLst>
              <a:gd name="adj1" fmla="val 8333"/>
              <a:gd name="adj2" fmla="val 15501"/>
            </a:avLst>
          </a:prstGeom>
          <a:noFill/>
          <a:ln>
            <a:solidFill>
              <a:srgbClr val="000000"/>
            </a:solidFill>
          </a:ln>
        </p:spPr>
        <p:style>
          <a:lnRef idx="3">
            <a:schemeClr val="dk1"/>
          </a:lnRef>
          <a:fillRef idx="0">
            <a:schemeClr val="dk1"/>
          </a:fillRef>
          <a:effectRef idx="2">
            <a:schemeClr val="dk1"/>
          </a:effectRef>
          <a:fontRef idx="minor"/>
        </p:style>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Shape 1"/>
          <p:cNvSpPr txBox="1"/>
          <p:nvPr/>
        </p:nvSpPr>
        <p:spPr>
          <a:xfrm>
            <a:off x="401760" y="196920"/>
            <a:ext cx="4535280" cy="307440"/>
          </a:xfrm>
          <a:prstGeom prst="rect">
            <a:avLst/>
          </a:prstGeom>
          <a:noFill/>
          <a:ln w="0">
            <a:noFill/>
          </a:ln>
        </p:spPr>
        <p:txBody>
          <a:bodyPr>
            <a:noAutofit/>
          </a:bodyPr>
          <a:lstStyle/>
          <a:p>
            <a:pPr marL="228600" indent="-228240">
              <a:lnSpc>
                <a:spcPct val="90000"/>
              </a:lnSpc>
              <a:spcBef>
                <a:spcPts val="1001"/>
              </a:spcBef>
              <a:buClr>
                <a:srgbClr val="000000"/>
              </a:buClr>
              <a:buFont typeface="Arial"/>
              <a:buChar char="•"/>
            </a:pPr>
            <a:r>
              <a:rPr lang="pt-BR" sz="1800" b="1" strike="noStrike" spc="-1">
                <a:solidFill>
                  <a:srgbClr val="000000"/>
                </a:solidFill>
                <a:latin typeface="Arial"/>
              </a:rPr>
              <a:t>Elaboração - Generalização</a:t>
            </a:r>
            <a:endParaRPr lang="pt-BR" sz="1800" b="0" strike="noStrike" spc="-1">
              <a:solidFill>
                <a:srgbClr val="000000"/>
              </a:solidFill>
              <a:latin typeface="Calibri"/>
            </a:endParaRPr>
          </a:p>
        </p:txBody>
      </p:sp>
      <p:sp>
        <p:nvSpPr>
          <p:cNvPr id="134" name="TextShape 2"/>
          <p:cNvSpPr txBox="1"/>
          <p:nvPr/>
        </p:nvSpPr>
        <p:spPr>
          <a:xfrm>
            <a:off x="401760" y="1151280"/>
            <a:ext cx="1866240" cy="675000"/>
          </a:xfrm>
          <a:prstGeom prst="rect">
            <a:avLst/>
          </a:prstGeom>
          <a:noFill/>
          <a:ln w="0">
            <a:noFill/>
          </a:ln>
        </p:spPr>
        <p:txBody>
          <a:bodyPr>
            <a:noAutofit/>
          </a:bodyPr>
          <a:lstStyle/>
          <a:p>
            <a:pPr>
              <a:lnSpc>
                <a:spcPct val="90000"/>
              </a:lnSpc>
              <a:spcBef>
                <a:spcPts val="1001"/>
              </a:spcBef>
              <a:tabLst>
                <a:tab pos="0" algn="l"/>
              </a:tabLst>
            </a:pPr>
            <a:r>
              <a:rPr lang="pt-BR" sz="1400" b="0" strike="noStrike" spc="-1">
                <a:solidFill>
                  <a:srgbClr val="000000"/>
                </a:solidFill>
                <a:latin typeface="Arial"/>
              </a:rPr>
              <a:t>2) Generalizando:</a:t>
            </a:r>
            <a:endParaRPr lang="pt-BR" sz="1400" b="0" strike="noStrike" spc="-1">
              <a:solidFill>
                <a:srgbClr val="000000"/>
              </a:solidFill>
              <a:latin typeface="Calibri"/>
            </a:endParaRPr>
          </a:p>
        </p:txBody>
      </p:sp>
      <p:sp>
        <p:nvSpPr>
          <p:cNvPr id="135" name="TextShape 3"/>
          <p:cNvSpPr txBox="1"/>
          <p:nvPr/>
        </p:nvSpPr>
        <p:spPr>
          <a:xfrm>
            <a:off x="6730200" y="194400"/>
            <a:ext cx="4535280" cy="307440"/>
          </a:xfrm>
          <a:prstGeom prst="rect">
            <a:avLst/>
          </a:prstGeom>
          <a:noFill/>
          <a:ln w="0">
            <a:noFill/>
          </a:ln>
        </p:spPr>
        <p:txBody>
          <a:bodyPr>
            <a:noAutofit/>
          </a:bodyPr>
          <a:lstStyle/>
          <a:p>
            <a:endParaRPr lang="pt-BR" sz="2800" b="0" strike="noStrike" spc="-1">
              <a:solidFill>
                <a:srgbClr val="000000"/>
              </a:solidFill>
              <a:latin typeface="Calibri"/>
            </a:endParaRPr>
          </a:p>
        </p:txBody>
      </p:sp>
      <p:pic>
        <p:nvPicPr>
          <p:cNvPr id="136" name="Imagem 7"/>
          <p:cNvPicPr/>
          <p:nvPr/>
        </p:nvPicPr>
        <p:blipFill>
          <a:blip r:embed="rId2"/>
          <a:stretch/>
        </p:blipFill>
        <p:spPr>
          <a:xfrm>
            <a:off x="3758040" y="802800"/>
            <a:ext cx="7302240" cy="1095840"/>
          </a:xfrm>
          <a:prstGeom prst="rect">
            <a:avLst/>
          </a:prstGeom>
          <a:ln w="0">
            <a:noFill/>
          </a:ln>
        </p:spPr>
      </p:pic>
      <p:sp>
        <p:nvSpPr>
          <p:cNvPr id="137" name="CustomShape 4"/>
          <p:cNvSpPr/>
          <p:nvPr/>
        </p:nvSpPr>
        <p:spPr>
          <a:xfrm>
            <a:off x="4893120" y="985680"/>
            <a:ext cx="360" cy="322920"/>
          </a:xfrm>
          <a:custGeom>
            <a:avLst/>
            <a:gdLst/>
            <a:ahLst/>
            <a:cxnLst/>
            <a:rect l="l" t="t" r="r" b="b"/>
            <a:pathLst>
              <a:path w="21600" h="21600">
                <a:moveTo>
                  <a:pt x="0" y="0"/>
                </a:moveTo>
                <a:lnTo>
                  <a:pt x="21600" y="21600"/>
                </a:lnTo>
              </a:path>
            </a:pathLst>
          </a:custGeom>
          <a:noFill/>
          <a:ln>
            <a:solidFill>
              <a:srgbClr val="4472C4"/>
            </a:solidFill>
            <a:tailEnd type="triangle" w="med" len="med"/>
          </a:ln>
        </p:spPr>
        <p:style>
          <a:lnRef idx="1">
            <a:schemeClr val="accent1"/>
          </a:lnRef>
          <a:fillRef idx="0">
            <a:schemeClr val="accent1"/>
          </a:fillRef>
          <a:effectRef idx="0">
            <a:schemeClr val="accent1"/>
          </a:effectRef>
          <a:fontRef idx="minor"/>
        </p:style>
      </p:sp>
      <p:sp>
        <p:nvSpPr>
          <p:cNvPr id="138" name="CustomShape 5"/>
          <p:cNvSpPr/>
          <p:nvPr/>
        </p:nvSpPr>
        <p:spPr>
          <a:xfrm>
            <a:off x="5658120" y="985680"/>
            <a:ext cx="360" cy="322920"/>
          </a:xfrm>
          <a:custGeom>
            <a:avLst/>
            <a:gdLst/>
            <a:ahLst/>
            <a:cxnLst/>
            <a:rect l="l" t="t" r="r" b="b"/>
            <a:pathLst>
              <a:path w="21600" h="21600">
                <a:moveTo>
                  <a:pt x="0" y="0"/>
                </a:moveTo>
                <a:lnTo>
                  <a:pt x="21600" y="21600"/>
                </a:lnTo>
              </a:path>
            </a:pathLst>
          </a:custGeom>
          <a:noFill/>
          <a:ln>
            <a:solidFill>
              <a:srgbClr val="4472C4"/>
            </a:solidFill>
            <a:tailEnd type="triangle" w="med" len="med"/>
          </a:ln>
        </p:spPr>
        <p:style>
          <a:lnRef idx="1">
            <a:schemeClr val="accent1"/>
          </a:lnRef>
          <a:fillRef idx="0">
            <a:schemeClr val="accent1"/>
          </a:fillRef>
          <a:effectRef idx="0">
            <a:schemeClr val="accent1"/>
          </a:effectRef>
          <a:fontRef idx="minor"/>
        </p:style>
      </p:sp>
      <p:sp>
        <p:nvSpPr>
          <p:cNvPr id="139" name="CustomShape 6"/>
          <p:cNvSpPr/>
          <p:nvPr/>
        </p:nvSpPr>
        <p:spPr>
          <a:xfrm>
            <a:off x="401760" y="2795400"/>
            <a:ext cx="3355920" cy="675000"/>
          </a:xfrm>
          <a:prstGeom prst="rect">
            <a:avLst/>
          </a:prstGeom>
          <a:noFill/>
          <a:ln w="0">
            <a:noFill/>
          </a:ln>
        </p:spPr>
        <p:style>
          <a:lnRef idx="0">
            <a:scrgbClr r="0" g="0" b="0"/>
          </a:lnRef>
          <a:fillRef idx="0">
            <a:scrgbClr r="0" g="0" b="0"/>
          </a:fillRef>
          <a:effectRef idx="0">
            <a:scrgbClr r="0" g="0" b="0"/>
          </a:effectRef>
          <a:fontRef idx="minor"/>
        </p:style>
        <p:txBody>
          <a:bodyPr>
            <a:normAutofit/>
          </a:bodyPr>
          <a:lstStyle/>
          <a:p>
            <a:pPr marL="228600" indent="-228240">
              <a:lnSpc>
                <a:spcPct val="90000"/>
              </a:lnSpc>
              <a:spcBef>
                <a:spcPts val="1001"/>
              </a:spcBef>
              <a:buClr>
                <a:srgbClr val="000000"/>
              </a:buClr>
              <a:buFont typeface="Arial"/>
              <a:buChar char="•"/>
            </a:pPr>
            <a:r>
              <a:rPr lang="pt-BR" sz="1400" b="0" strike="noStrike" spc="-1">
                <a:solidFill>
                  <a:srgbClr val="000000"/>
                </a:solidFill>
                <a:latin typeface="Arial"/>
              </a:rPr>
              <a:t>Exemplo, ponto isolado no espaço:</a:t>
            </a:r>
            <a:endParaRPr lang="en-US" sz="1400" b="0" strike="noStrike" spc="-1">
              <a:latin typeface="Arial"/>
            </a:endParaRPr>
          </a:p>
        </p:txBody>
      </p:sp>
      <p:pic>
        <p:nvPicPr>
          <p:cNvPr id="140" name="Imagem 13"/>
          <p:cNvPicPr/>
          <p:nvPr/>
        </p:nvPicPr>
        <p:blipFill>
          <a:blip r:embed="rId2"/>
          <a:stretch/>
        </p:blipFill>
        <p:spPr>
          <a:xfrm>
            <a:off x="3758040" y="2340000"/>
            <a:ext cx="7302240" cy="1095840"/>
          </a:xfrm>
          <a:prstGeom prst="rect">
            <a:avLst/>
          </a:prstGeom>
          <a:ln w="0">
            <a:noFill/>
          </a:ln>
        </p:spPr>
      </p:pic>
      <p:sp>
        <p:nvSpPr>
          <p:cNvPr id="141" name="Line 7"/>
          <p:cNvSpPr/>
          <p:nvPr/>
        </p:nvSpPr>
        <p:spPr>
          <a:xfrm flipV="1">
            <a:off x="7693200" y="2892600"/>
            <a:ext cx="668160" cy="193320"/>
          </a:xfrm>
          <a:prstGeom prst="line">
            <a:avLst/>
          </a:prstGeom>
          <a:ln>
            <a:solidFill>
              <a:srgbClr val="FF0000"/>
            </a:solidFill>
          </a:ln>
        </p:spPr>
        <p:style>
          <a:lnRef idx="3">
            <a:schemeClr val="accent1"/>
          </a:lnRef>
          <a:fillRef idx="0">
            <a:schemeClr val="accent1"/>
          </a:fillRef>
          <a:effectRef idx="2">
            <a:schemeClr val="accent1"/>
          </a:effectRef>
          <a:fontRef idx="minor"/>
        </p:style>
      </p:sp>
      <p:sp>
        <p:nvSpPr>
          <p:cNvPr id="142" name="Line 8"/>
          <p:cNvSpPr/>
          <p:nvPr/>
        </p:nvSpPr>
        <p:spPr>
          <a:xfrm>
            <a:off x="7684200" y="2883600"/>
            <a:ext cx="668160" cy="202320"/>
          </a:xfrm>
          <a:prstGeom prst="line">
            <a:avLst/>
          </a:prstGeom>
          <a:ln>
            <a:solidFill>
              <a:srgbClr val="FF0000"/>
            </a:solidFill>
          </a:ln>
        </p:spPr>
        <p:style>
          <a:lnRef idx="3">
            <a:schemeClr val="accent1"/>
          </a:lnRef>
          <a:fillRef idx="0">
            <a:schemeClr val="accent1"/>
          </a:fillRef>
          <a:effectRef idx="2">
            <a:schemeClr val="accent1"/>
          </a:effectRef>
          <a:fontRef idx="minor"/>
        </p:style>
      </p:sp>
      <p:sp>
        <p:nvSpPr>
          <p:cNvPr id="143" name="Line 9"/>
          <p:cNvSpPr/>
          <p:nvPr/>
        </p:nvSpPr>
        <p:spPr>
          <a:xfrm flipV="1">
            <a:off x="8786160" y="2887200"/>
            <a:ext cx="668160" cy="193680"/>
          </a:xfrm>
          <a:prstGeom prst="line">
            <a:avLst/>
          </a:prstGeom>
          <a:ln>
            <a:solidFill>
              <a:srgbClr val="FF0000"/>
            </a:solidFill>
          </a:ln>
        </p:spPr>
        <p:style>
          <a:lnRef idx="3">
            <a:schemeClr val="accent1"/>
          </a:lnRef>
          <a:fillRef idx="0">
            <a:schemeClr val="accent1"/>
          </a:fillRef>
          <a:effectRef idx="2">
            <a:schemeClr val="accent1"/>
          </a:effectRef>
          <a:fontRef idx="minor"/>
        </p:style>
      </p:sp>
      <p:sp>
        <p:nvSpPr>
          <p:cNvPr id="144" name="Line 10"/>
          <p:cNvSpPr/>
          <p:nvPr/>
        </p:nvSpPr>
        <p:spPr>
          <a:xfrm>
            <a:off x="8777520" y="2878560"/>
            <a:ext cx="668160" cy="202320"/>
          </a:xfrm>
          <a:prstGeom prst="line">
            <a:avLst/>
          </a:prstGeom>
          <a:ln>
            <a:solidFill>
              <a:srgbClr val="FF0000"/>
            </a:solidFill>
          </a:ln>
        </p:spPr>
        <p:style>
          <a:lnRef idx="3">
            <a:schemeClr val="accent1"/>
          </a:lnRef>
          <a:fillRef idx="0">
            <a:schemeClr val="accent1"/>
          </a:fillRef>
          <a:effectRef idx="2">
            <a:schemeClr val="accent1"/>
          </a:effectRef>
          <a:fontRef idx="minor"/>
        </p:style>
      </p:sp>
      <p:sp>
        <p:nvSpPr>
          <p:cNvPr id="145" name="Line 11"/>
          <p:cNvSpPr/>
          <p:nvPr/>
        </p:nvSpPr>
        <p:spPr>
          <a:xfrm flipV="1">
            <a:off x="9888120" y="2881800"/>
            <a:ext cx="668160" cy="193680"/>
          </a:xfrm>
          <a:prstGeom prst="line">
            <a:avLst/>
          </a:prstGeom>
          <a:ln>
            <a:solidFill>
              <a:srgbClr val="FF0000"/>
            </a:solidFill>
          </a:ln>
        </p:spPr>
        <p:style>
          <a:lnRef idx="3">
            <a:schemeClr val="accent1"/>
          </a:lnRef>
          <a:fillRef idx="0">
            <a:schemeClr val="accent1"/>
          </a:fillRef>
          <a:effectRef idx="2">
            <a:schemeClr val="accent1"/>
          </a:effectRef>
          <a:fontRef idx="minor"/>
        </p:style>
      </p:sp>
      <p:sp>
        <p:nvSpPr>
          <p:cNvPr id="146" name="Line 12"/>
          <p:cNvSpPr/>
          <p:nvPr/>
        </p:nvSpPr>
        <p:spPr>
          <a:xfrm>
            <a:off x="9879480" y="2873160"/>
            <a:ext cx="668160" cy="202320"/>
          </a:xfrm>
          <a:prstGeom prst="line">
            <a:avLst/>
          </a:prstGeom>
          <a:ln>
            <a:solidFill>
              <a:srgbClr val="FF0000"/>
            </a:solidFill>
          </a:ln>
        </p:spPr>
        <p:style>
          <a:lnRef idx="3">
            <a:schemeClr val="accent1"/>
          </a:lnRef>
          <a:fillRef idx="0">
            <a:schemeClr val="accent1"/>
          </a:fillRef>
          <a:effectRef idx="2">
            <a:schemeClr val="accent1"/>
          </a:effectRef>
          <a:fontRef idx="minor"/>
        </p:style>
      </p:sp>
      <p:sp>
        <p:nvSpPr>
          <p:cNvPr id="147" name="Line 13"/>
          <p:cNvSpPr/>
          <p:nvPr/>
        </p:nvSpPr>
        <p:spPr>
          <a:xfrm flipV="1">
            <a:off x="7693200" y="3235320"/>
            <a:ext cx="668160" cy="193680"/>
          </a:xfrm>
          <a:prstGeom prst="line">
            <a:avLst/>
          </a:prstGeom>
          <a:ln>
            <a:solidFill>
              <a:srgbClr val="FF0000"/>
            </a:solidFill>
          </a:ln>
        </p:spPr>
        <p:style>
          <a:lnRef idx="3">
            <a:schemeClr val="accent1"/>
          </a:lnRef>
          <a:fillRef idx="0">
            <a:schemeClr val="accent1"/>
          </a:fillRef>
          <a:effectRef idx="2">
            <a:schemeClr val="accent1"/>
          </a:effectRef>
          <a:fontRef idx="minor"/>
        </p:style>
      </p:sp>
      <p:sp>
        <p:nvSpPr>
          <p:cNvPr id="148" name="Line 14"/>
          <p:cNvSpPr/>
          <p:nvPr/>
        </p:nvSpPr>
        <p:spPr>
          <a:xfrm>
            <a:off x="7684200" y="3226680"/>
            <a:ext cx="668160" cy="202320"/>
          </a:xfrm>
          <a:prstGeom prst="line">
            <a:avLst/>
          </a:prstGeom>
          <a:ln>
            <a:solidFill>
              <a:srgbClr val="FF0000"/>
            </a:solidFill>
          </a:ln>
        </p:spPr>
        <p:style>
          <a:lnRef idx="3">
            <a:schemeClr val="accent1"/>
          </a:lnRef>
          <a:fillRef idx="0">
            <a:schemeClr val="accent1"/>
          </a:fillRef>
          <a:effectRef idx="2">
            <a:schemeClr val="accent1"/>
          </a:effectRef>
          <a:fontRef idx="minor"/>
        </p:style>
      </p:sp>
      <p:sp>
        <p:nvSpPr>
          <p:cNvPr id="149" name="Line 15"/>
          <p:cNvSpPr/>
          <p:nvPr/>
        </p:nvSpPr>
        <p:spPr>
          <a:xfrm flipV="1">
            <a:off x="8814240" y="3235320"/>
            <a:ext cx="668160" cy="193680"/>
          </a:xfrm>
          <a:prstGeom prst="line">
            <a:avLst/>
          </a:prstGeom>
          <a:ln>
            <a:solidFill>
              <a:srgbClr val="FF0000"/>
            </a:solidFill>
          </a:ln>
        </p:spPr>
        <p:style>
          <a:lnRef idx="3">
            <a:schemeClr val="accent1"/>
          </a:lnRef>
          <a:fillRef idx="0">
            <a:schemeClr val="accent1"/>
          </a:fillRef>
          <a:effectRef idx="2">
            <a:schemeClr val="accent1"/>
          </a:effectRef>
          <a:fontRef idx="minor"/>
        </p:style>
      </p:sp>
      <p:sp>
        <p:nvSpPr>
          <p:cNvPr id="150" name="Line 16"/>
          <p:cNvSpPr/>
          <p:nvPr/>
        </p:nvSpPr>
        <p:spPr>
          <a:xfrm>
            <a:off x="8805240" y="3226680"/>
            <a:ext cx="668160" cy="202320"/>
          </a:xfrm>
          <a:prstGeom prst="line">
            <a:avLst/>
          </a:prstGeom>
          <a:ln>
            <a:solidFill>
              <a:srgbClr val="FF0000"/>
            </a:solidFill>
          </a:ln>
        </p:spPr>
        <p:style>
          <a:lnRef idx="3">
            <a:schemeClr val="accent1"/>
          </a:lnRef>
          <a:fillRef idx="0">
            <a:schemeClr val="accent1"/>
          </a:fillRef>
          <a:effectRef idx="2">
            <a:schemeClr val="accent1"/>
          </a:effectRef>
          <a:fontRef idx="minor"/>
        </p:style>
      </p:sp>
      <p:sp>
        <p:nvSpPr>
          <p:cNvPr id="151" name="Line 17"/>
          <p:cNvSpPr/>
          <p:nvPr/>
        </p:nvSpPr>
        <p:spPr>
          <a:xfrm flipV="1">
            <a:off x="9897120" y="3235320"/>
            <a:ext cx="668160" cy="193680"/>
          </a:xfrm>
          <a:prstGeom prst="line">
            <a:avLst/>
          </a:prstGeom>
          <a:ln>
            <a:solidFill>
              <a:srgbClr val="FF0000"/>
            </a:solidFill>
          </a:ln>
        </p:spPr>
        <p:style>
          <a:lnRef idx="3">
            <a:schemeClr val="accent1"/>
          </a:lnRef>
          <a:fillRef idx="0">
            <a:schemeClr val="accent1"/>
          </a:fillRef>
          <a:effectRef idx="2">
            <a:schemeClr val="accent1"/>
          </a:effectRef>
          <a:fontRef idx="minor"/>
        </p:style>
      </p:sp>
      <p:sp>
        <p:nvSpPr>
          <p:cNvPr id="152" name="Line 18"/>
          <p:cNvSpPr/>
          <p:nvPr/>
        </p:nvSpPr>
        <p:spPr>
          <a:xfrm>
            <a:off x="9888120" y="3226680"/>
            <a:ext cx="668160" cy="202320"/>
          </a:xfrm>
          <a:prstGeom prst="line">
            <a:avLst/>
          </a:prstGeom>
          <a:ln>
            <a:solidFill>
              <a:srgbClr val="FF0000"/>
            </a:solidFill>
          </a:ln>
        </p:spPr>
        <p:style>
          <a:lnRef idx="3">
            <a:schemeClr val="accent1"/>
          </a:lnRef>
          <a:fillRef idx="0">
            <a:schemeClr val="accent1"/>
          </a:fillRef>
          <a:effectRef idx="2">
            <a:schemeClr val="accent1"/>
          </a:effectRef>
          <a:fontRef idx="minor"/>
        </p:style>
      </p:sp>
      <p:sp>
        <p:nvSpPr>
          <p:cNvPr id="153" name="CustomShape 19"/>
          <p:cNvSpPr/>
          <p:nvPr/>
        </p:nvSpPr>
        <p:spPr>
          <a:xfrm flipV="1">
            <a:off x="4818240" y="2794680"/>
            <a:ext cx="509760" cy="279720"/>
          </a:xfrm>
          <a:custGeom>
            <a:avLst/>
            <a:gdLst/>
            <a:ahLst/>
            <a:cxnLst/>
            <a:rect l="l" t="t" r="r" b="b"/>
            <a:pathLst>
              <a:path w="21600" h="21600">
                <a:moveTo>
                  <a:pt x="0" y="0"/>
                </a:moveTo>
                <a:lnTo>
                  <a:pt x="21600" y="21600"/>
                </a:lnTo>
              </a:path>
            </a:pathLst>
          </a:custGeom>
          <a:noFill/>
          <a:ln>
            <a:solidFill>
              <a:srgbClr val="FF0000"/>
            </a:solidFill>
            <a:tailEnd type="triangle" w="med" len="med"/>
          </a:ln>
        </p:spPr>
        <p:style>
          <a:lnRef idx="1">
            <a:schemeClr val="accent1"/>
          </a:lnRef>
          <a:fillRef idx="0">
            <a:schemeClr val="accent1"/>
          </a:fillRef>
          <a:effectRef idx="0">
            <a:schemeClr val="accent1"/>
          </a:effectRef>
          <a:fontRef idx="minor"/>
        </p:style>
      </p:sp>
      <p:sp>
        <p:nvSpPr>
          <p:cNvPr id="154" name="CustomShape 20"/>
          <p:cNvSpPr/>
          <p:nvPr/>
        </p:nvSpPr>
        <p:spPr>
          <a:xfrm>
            <a:off x="5245560" y="253872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BR" sz="1800" b="0" strike="noStrike" spc="-1">
                <a:solidFill>
                  <a:srgbClr val="FF0000"/>
                </a:solidFill>
                <a:latin typeface="Calibri"/>
              </a:rPr>
              <a:t>0</a:t>
            </a:r>
            <a:endParaRPr lang="en-US" sz="1800" b="0" strike="noStrike" spc="-1">
              <a:latin typeface="Arial"/>
            </a:endParaRPr>
          </a:p>
        </p:txBody>
      </p:sp>
      <p:sp>
        <p:nvSpPr>
          <p:cNvPr id="155" name="CustomShape 21"/>
          <p:cNvSpPr/>
          <p:nvPr/>
        </p:nvSpPr>
        <p:spPr>
          <a:xfrm flipV="1">
            <a:off x="5460120" y="2794680"/>
            <a:ext cx="509760" cy="279720"/>
          </a:xfrm>
          <a:custGeom>
            <a:avLst/>
            <a:gdLst/>
            <a:ahLst/>
            <a:cxnLst/>
            <a:rect l="l" t="t" r="r" b="b"/>
            <a:pathLst>
              <a:path w="21600" h="21600">
                <a:moveTo>
                  <a:pt x="0" y="0"/>
                </a:moveTo>
                <a:lnTo>
                  <a:pt x="21600" y="21600"/>
                </a:lnTo>
              </a:path>
            </a:pathLst>
          </a:custGeom>
          <a:noFill/>
          <a:ln>
            <a:solidFill>
              <a:srgbClr val="FF0000"/>
            </a:solidFill>
            <a:tailEnd type="triangle" w="med" len="med"/>
          </a:ln>
        </p:spPr>
        <p:style>
          <a:lnRef idx="1">
            <a:schemeClr val="accent1"/>
          </a:lnRef>
          <a:fillRef idx="0">
            <a:schemeClr val="accent1"/>
          </a:fillRef>
          <a:effectRef idx="0">
            <a:schemeClr val="accent1"/>
          </a:effectRef>
          <a:fontRef idx="minor"/>
        </p:style>
      </p:sp>
      <p:sp>
        <p:nvSpPr>
          <p:cNvPr id="156" name="CustomShape 22"/>
          <p:cNvSpPr/>
          <p:nvPr/>
        </p:nvSpPr>
        <p:spPr>
          <a:xfrm>
            <a:off x="5887440" y="2538720"/>
            <a:ext cx="297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pt-BR" sz="1800" b="0" strike="noStrike" spc="-1">
                <a:solidFill>
                  <a:srgbClr val="FF0000"/>
                </a:solidFill>
                <a:latin typeface="Calibri"/>
              </a:rPr>
              <a:t>0</a:t>
            </a:r>
            <a:endParaRPr lang="en-US" sz="1800" b="0" strike="noStrike" spc="-1">
              <a:latin typeface="Arial"/>
            </a:endParaRPr>
          </a:p>
        </p:txBody>
      </p:sp>
      <p:pic>
        <p:nvPicPr>
          <p:cNvPr id="157" name="Imagem 66"/>
          <p:cNvPicPr/>
          <p:nvPr/>
        </p:nvPicPr>
        <p:blipFill>
          <a:blip r:embed="rId3"/>
          <a:stretch/>
        </p:blipFill>
        <p:spPr>
          <a:xfrm>
            <a:off x="2806560" y="3898080"/>
            <a:ext cx="2738160" cy="1036080"/>
          </a:xfrm>
          <a:prstGeom prst="rect">
            <a:avLst/>
          </a:prstGeom>
          <a:ln w="0">
            <a:noFill/>
          </a:ln>
        </p:spPr>
      </p:pic>
      <p:pic>
        <p:nvPicPr>
          <p:cNvPr id="158" name="Imagem 68"/>
          <p:cNvPicPr/>
          <p:nvPr/>
        </p:nvPicPr>
        <p:blipFill>
          <a:blip r:embed="rId4"/>
          <a:stretch/>
        </p:blipFill>
        <p:spPr>
          <a:xfrm>
            <a:off x="6784920" y="4112640"/>
            <a:ext cx="2000880" cy="606600"/>
          </a:xfrm>
          <a:prstGeom prst="rect">
            <a:avLst/>
          </a:prstGeom>
          <a:ln w="0">
            <a:noFill/>
          </a:ln>
        </p:spPr>
      </p:pic>
      <p:sp>
        <p:nvSpPr>
          <p:cNvPr id="159" name="CustomShape 23"/>
          <p:cNvSpPr/>
          <p:nvPr/>
        </p:nvSpPr>
        <p:spPr>
          <a:xfrm>
            <a:off x="5910120" y="4416480"/>
            <a:ext cx="552960" cy="360"/>
          </a:xfrm>
          <a:custGeom>
            <a:avLst/>
            <a:gdLst/>
            <a:ahLst/>
            <a:cxnLst/>
            <a:rect l="l" t="t" r="r" b="b"/>
            <a:pathLst>
              <a:path w="21600" h="21600">
                <a:moveTo>
                  <a:pt x="0" y="0"/>
                </a:moveTo>
                <a:lnTo>
                  <a:pt x="21600" y="21600"/>
                </a:lnTo>
              </a:path>
            </a:pathLst>
          </a:custGeom>
          <a:noFill/>
          <a:ln>
            <a:solidFill>
              <a:srgbClr val="4472C4"/>
            </a:solidFill>
            <a:tailEnd type="triangle" w="med" len="med"/>
          </a:ln>
        </p:spPr>
        <p:style>
          <a:lnRef idx="1">
            <a:schemeClr val="accent1"/>
          </a:lnRef>
          <a:fillRef idx="0">
            <a:schemeClr val="accent1"/>
          </a:fillRef>
          <a:effectRef idx="0">
            <a:schemeClr val="accent1"/>
          </a:effectRef>
          <a:fontRef idx="minor"/>
        </p:style>
      </p:sp>
      <p:sp>
        <p:nvSpPr>
          <p:cNvPr id="160" name="CustomShape 24"/>
          <p:cNvSpPr/>
          <p:nvPr/>
        </p:nvSpPr>
        <p:spPr>
          <a:xfrm>
            <a:off x="2116080" y="4439520"/>
            <a:ext cx="552960" cy="360"/>
          </a:xfrm>
          <a:custGeom>
            <a:avLst/>
            <a:gdLst/>
            <a:ahLst/>
            <a:cxnLst/>
            <a:rect l="l" t="t" r="r" b="b"/>
            <a:pathLst>
              <a:path w="21600" h="21600">
                <a:moveTo>
                  <a:pt x="0" y="0"/>
                </a:moveTo>
                <a:lnTo>
                  <a:pt x="21600" y="21600"/>
                </a:lnTo>
              </a:path>
            </a:pathLst>
          </a:custGeom>
          <a:noFill/>
          <a:ln>
            <a:solidFill>
              <a:srgbClr val="4472C4"/>
            </a:solidFill>
            <a:tailEnd type="triangle" w="med" len="med"/>
          </a:ln>
        </p:spPr>
        <p:style>
          <a:lnRef idx="1">
            <a:schemeClr val="accent1"/>
          </a:lnRef>
          <a:fillRef idx="0">
            <a:schemeClr val="accent1"/>
          </a:fillRef>
          <a:effectRef idx="0">
            <a:schemeClr val="accent1"/>
          </a:effectRef>
          <a:fontRef idx="minor"/>
        </p:style>
      </p:sp>
      <p:sp>
        <p:nvSpPr>
          <p:cNvPr id="161" name="CustomShape 25"/>
          <p:cNvSpPr/>
          <p:nvPr/>
        </p:nvSpPr>
        <p:spPr>
          <a:xfrm>
            <a:off x="6730200" y="4693680"/>
            <a:ext cx="3355920" cy="675000"/>
          </a:xfrm>
          <a:prstGeom prst="rect">
            <a:avLst/>
          </a:prstGeom>
          <a:noFill/>
          <a:ln w="0">
            <a:noFill/>
          </a:ln>
        </p:spPr>
        <p:style>
          <a:lnRef idx="0">
            <a:scrgbClr r="0" g="0" b="0"/>
          </a:lnRef>
          <a:fillRef idx="0">
            <a:scrgbClr r="0" g="0" b="0"/>
          </a:fillRef>
          <a:effectRef idx="0">
            <a:scrgbClr r="0" g="0" b="0"/>
          </a:effectRef>
          <a:fontRef idx="minor"/>
        </p:style>
        <p:txBody>
          <a:bodyPr>
            <a:normAutofit/>
          </a:bodyPr>
          <a:lstStyle/>
          <a:p>
            <a:pPr>
              <a:lnSpc>
                <a:spcPct val="90000"/>
              </a:lnSpc>
              <a:spcBef>
                <a:spcPts val="1001"/>
              </a:spcBef>
              <a:tabLst>
                <a:tab pos="0" algn="l"/>
              </a:tabLst>
            </a:pPr>
            <a:r>
              <a:rPr lang="pt-BR" sz="1400" b="0" strike="noStrike" spc="-1">
                <a:solidFill>
                  <a:srgbClr val="000000"/>
                </a:solidFill>
                <a:latin typeface="Arial"/>
              </a:rPr>
              <a:t>Um ponto isolado no espaço não troca calor, logo, sua temperatura é constante ao longo do tempo.</a:t>
            </a:r>
            <a:endParaRPr lang="en-US" sz="1400" b="0" strike="noStrike" spc="-1">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503</TotalTime>
  <Words>1023</Words>
  <Application>Microsoft Office PowerPoint</Application>
  <PresentationFormat>Widescreen</PresentationFormat>
  <Paragraphs>140</Paragraphs>
  <Slides>19</Slides>
  <Notes>0</Notes>
  <HiddenSlides>0</HiddenSlides>
  <MMClips>1</MMClips>
  <ScaleCrop>false</ScaleCrop>
  <HeadingPairs>
    <vt:vector size="6" baseType="variant">
      <vt:variant>
        <vt:lpstr>Fontes usadas</vt:lpstr>
      </vt:variant>
      <vt:variant>
        <vt:i4>7</vt:i4>
      </vt:variant>
      <vt:variant>
        <vt:lpstr>Tema</vt:lpstr>
      </vt:variant>
      <vt:variant>
        <vt:i4>2</vt:i4>
      </vt:variant>
      <vt:variant>
        <vt:lpstr>Títulos de slides</vt:lpstr>
      </vt:variant>
      <vt:variant>
        <vt:i4>19</vt:i4>
      </vt:variant>
    </vt:vector>
  </HeadingPairs>
  <TitlesOfParts>
    <vt:vector size="28" baseType="lpstr">
      <vt:lpstr>Arial</vt:lpstr>
      <vt:lpstr>Calibri</vt:lpstr>
      <vt:lpstr>Calibri Light</vt:lpstr>
      <vt:lpstr>Cambria Math</vt:lpstr>
      <vt:lpstr>Symbol</vt:lpstr>
      <vt:lpstr>Times New Roman</vt:lpstr>
      <vt:lpstr>Wingdings</vt:lpstr>
      <vt:lpstr>Office Theme</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Obrigado!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Simulador de difusão térmica 3D</dc:title>
  <dc:subject/>
  <dc:creator>Nicholas De Almeida Pinto</dc:creator>
  <dc:description/>
  <cp:lastModifiedBy>Nicholas De Almeida Pinto</cp:lastModifiedBy>
  <cp:revision>13</cp:revision>
  <dcterms:created xsi:type="dcterms:W3CDTF">2021-11-28T21:31:00Z</dcterms:created>
  <dcterms:modified xsi:type="dcterms:W3CDTF">2021-12-01T14:15:38Z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13</vt:i4>
  </property>
</Properties>
</file>